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handoutMasterIdLst>
    <p:handoutMasterId r:id="rId26"/>
  </p:handoutMasterIdLst>
  <p:sldIdLst>
    <p:sldId id="257" r:id="rId5"/>
    <p:sldId id="310" r:id="rId6"/>
    <p:sldId id="269" r:id="rId7"/>
    <p:sldId id="305" r:id="rId8"/>
    <p:sldId id="289" r:id="rId9"/>
    <p:sldId id="290" r:id="rId10"/>
    <p:sldId id="296" r:id="rId11"/>
    <p:sldId id="297" r:id="rId12"/>
    <p:sldId id="298" r:id="rId13"/>
    <p:sldId id="293" r:id="rId14"/>
    <p:sldId id="301" r:id="rId15"/>
    <p:sldId id="299" r:id="rId16"/>
    <p:sldId id="300" r:id="rId17"/>
    <p:sldId id="302" r:id="rId18"/>
    <p:sldId id="292" r:id="rId19"/>
    <p:sldId id="304" r:id="rId20"/>
    <p:sldId id="306" r:id="rId21"/>
    <p:sldId id="307" r:id="rId22"/>
    <p:sldId id="308" r:id="rId23"/>
    <p:sldId id="309"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78">
          <p15:clr>
            <a:srgbClr val="A4A3A4"/>
          </p15:clr>
        </p15:guide>
        <p15:guide id="2" pos="459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215C"/>
    <a:srgbClr val="14487F"/>
    <a:srgbClr val="002D72"/>
    <a:srgbClr val="8E3A80"/>
    <a:srgbClr val="7A256D"/>
    <a:srgbClr val="7E296B"/>
    <a:srgbClr val="0E47A7"/>
    <a:srgbClr val="005CB9"/>
    <a:srgbClr val="005EB8"/>
    <a:srgbClr val="71BEA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autoAdjust="0"/>
    <p:restoredTop sz="92813"/>
  </p:normalViewPr>
  <p:slideViewPr>
    <p:cSldViewPr snapToGrid="0">
      <p:cViewPr varScale="1">
        <p:scale>
          <a:sx n="105" d="100"/>
          <a:sy n="105" d="100"/>
        </p:scale>
        <p:origin x="736" y="176"/>
      </p:cViewPr>
      <p:guideLst>
        <p:guide orient="horz" pos="378"/>
        <p:guide pos="459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hou ken" userId="e42e38106062bf6e" providerId="LiveId" clId="{6B07A784-3012-1A4D-BFB4-C6854A713D4D}"/>
    <pc:docChg chg="undo custSel addSld modSld sldOrd">
      <pc:chgData name="zhou ken" userId="e42e38106062bf6e" providerId="LiveId" clId="{6B07A784-3012-1A4D-BFB4-C6854A713D4D}" dt="2019-07-30T14:38:12.171" v="153" actId="478"/>
      <pc:docMkLst>
        <pc:docMk/>
      </pc:docMkLst>
      <pc:sldChg chg="addSp delSp modSp ord delAnim">
        <pc:chgData name="zhou ken" userId="e42e38106062bf6e" providerId="LiveId" clId="{6B07A784-3012-1A4D-BFB4-C6854A713D4D}" dt="2019-07-30T14:38:12.171" v="153" actId="478"/>
        <pc:sldMkLst>
          <pc:docMk/>
          <pc:sldMk cId="1400918700" sldId="260"/>
        </pc:sldMkLst>
        <pc:spChg chg="add mod">
          <ac:chgData name="zhou ken" userId="e42e38106062bf6e" providerId="LiveId" clId="{6B07A784-3012-1A4D-BFB4-C6854A713D4D}" dt="2019-07-30T14:36:58.722" v="146" actId="1076"/>
          <ac:spMkLst>
            <pc:docMk/>
            <pc:sldMk cId="1400918700" sldId="260"/>
            <ac:spMk id="2" creationId="{59281D7A-3721-4247-B141-7F3DB9B50A6D}"/>
          </ac:spMkLst>
        </pc:spChg>
        <pc:spChg chg="add mod">
          <ac:chgData name="zhou ken" userId="e42e38106062bf6e" providerId="LiveId" clId="{6B07A784-3012-1A4D-BFB4-C6854A713D4D}" dt="2019-07-30T14:36:55.119" v="145" actId="1076"/>
          <ac:spMkLst>
            <pc:docMk/>
            <pc:sldMk cId="1400918700" sldId="260"/>
            <ac:spMk id="3" creationId="{86810BE9-E3BA-E348-AE64-DB202D0691A5}"/>
          </ac:spMkLst>
        </pc:spChg>
        <pc:spChg chg="add del mod">
          <ac:chgData name="zhou ken" userId="e42e38106062bf6e" providerId="LiveId" clId="{6B07A784-3012-1A4D-BFB4-C6854A713D4D}" dt="2019-07-30T14:38:12.171" v="153" actId="478"/>
          <ac:spMkLst>
            <pc:docMk/>
            <pc:sldMk cId="1400918700" sldId="260"/>
            <ac:spMk id="4" creationId="{3ED18D00-918D-3A46-848A-6212BE397AE1}"/>
          </ac:spMkLst>
        </pc:spChg>
        <pc:spChg chg="del">
          <ac:chgData name="zhou ken" userId="e42e38106062bf6e" providerId="LiveId" clId="{6B07A784-3012-1A4D-BFB4-C6854A713D4D}" dt="2019-07-30T14:33:05.309" v="3" actId="478"/>
          <ac:spMkLst>
            <pc:docMk/>
            <pc:sldMk cId="1400918700" sldId="260"/>
            <ac:spMk id="6" creationId="{00000000-0000-0000-0000-000000000000}"/>
          </ac:spMkLst>
        </pc:spChg>
        <pc:spChg chg="del">
          <ac:chgData name="zhou ken" userId="e42e38106062bf6e" providerId="LiveId" clId="{6B07A784-3012-1A4D-BFB4-C6854A713D4D}" dt="2019-07-30T14:33:05.309" v="3" actId="478"/>
          <ac:spMkLst>
            <pc:docMk/>
            <pc:sldMk cId="1400918700" sldId="260"/>
            <ac:spMk id="7" creationId="{00000000-0000-0000-0000-000000000000}"/>
          </ac:spMkLst>
        </pc:spChg>
        <pc:spChg chg="del">
          <ac:chgData name="zhou ken" userId="e42e38106062bf6e" providerId="LiveId" clId="{6B07A784-3012-1A4D-BFB4-C6854A713D4D}" dt="2019-07-30T14:33:05.309" v="3" actId="478"/>
          <ac:spMkLst>
            <pc:docMk/>
            <pc:sldMk cId="1400918700" sldId="260"/>
            <ac:spMk id="8" creationId="{00000000-0000-0000-0000-000000000000}"/>
          </ac:spMkLst>
        </pc:spChg>
        <pc:spChg chg="del">
          <ac:chgData name="zhou ken" userId="e42e38106062bf6e" providerId="LiveId" clId="{6B07A784-3012-1A4D-BFB4-C6854A713D4D}" dt="2019-07-30T14:33:05.309" v="3" actId="478"/>
          <ac:spMkLst>
            <pc:docMk/>
            <pc:sldMk cId="1400918700" sldId="260"/>
            <ac:spMk id="9" creationId="{00000000-0000-0000-0000-000000000000}"/>
          </ac:spMkLst>
        </pc:spChg>
        <pc:spChg chg="del">
          <ac:chgData name="zhou ken" userId="e42e38106062bf6e" providerId="LiveId" clId="{6B07A784-3012-1A4D-BFB4-C6854A713D4D}" dt="2019-07-30T14:33:05.309" v="3" actId="478"/>
          <ac:spMkLst>
            <pc:docMk/>
            <pc:sldMk cId="1400918700" sldId="260"/>
            <ac:spMk id="10" creationId="{00000000-0000-0000-0000-000000000000}"/>
          </ac:spMkLst>
        </pc:spChg>
        <pc:spChg chg="del">
          <ac:chgData name="zhou ken" userId="e42e38106062bf6e" providerId="LiveId" clId="{6B07A784-3012-1A4D-BFB4-C6854A713D4D}" dt="2019-07-30T14:33:05.309" v="3" actId="478"/>
          <ac:spMkLst>
            <pc:docMk/>
            <pc:sldMk cId="1400918700" sldId="260"/>
            <ac:spMk id="11" creationId="{00000000-0000-0000-0000-000000000000}"/>
          </ac:spMkLst>
        </pc:spChg>
        <pc:spChg chg="del">
          <ac:chgData name="zhou ken" userId="e42e38106062bf6e" providerId="LiveId" clId="{6B07A784-3012-1A4D-BFB4-C6854A713D4D}" dt="2019-07-30T14:33:05.309" v="3" actId="478"/>
          <ac:spMkLst>
            <pc:docMk/>
            <pc:sldMk cId="1400918700" sldId="260"/>
            <ac:spMk id="12" creationId="{00000000-0000-0000-0000-000000000000}"/>
          </ac:spMkLst>
        </pc:spChg>
        <pc:spChg chg="del">
          <ac:chgData name="zhou ken" userId="e42e38106062bf6e" providerId="LiveId" clId="{6B07A784-3012-1A4D-BFB4-C6854A713D4D}" dt="2019-07-30T14:33:05.309" v="3" actId="478"/>
          <ac:spMkLst>
            <pc:docMk/>
            <pc:sldMk cId="1400918700" sldId="260"/>
            <ac:spMk id="13" creationId="{00000000-0000-0000-0000-000000000000}"/>
          </ac:spMkLst>
        </pc:spChg>
        <pc:spChg chg="del">
          <ac:chgData name="zhou ken" userId="e42e38106062bf6e" providerId="LiveId" clId="{6B07A784-3012-1A4D-BFB4-C6854A713D4D}" dt="2019-07-30T14:33:05.309" v="3" actId="478"/>
          <ac:spMkLst>
            <pc:docMk/>
            <pc:sldMk cId="1400918700" sldId="260"/>
            <ac:spMk id="14" creationId="{00000000-0000-0000-0000-000000000000}"/>
          </ac:spMkLst>
        </pc:spChg>
        <pc:spChg chg="del">
          <ac:chgData name="zhou ken" userId="e42e38106062bf6e" providerId="LiveId" clId="{6B07A784-3012-1A4D-BFB4-C6854A713D4D}" dt="2019-07-30T14:33:05.309" v="3" actId="478"/>
          <ac:spMkLst>
            <pc:docMk/>
            <pc:sldMk cId="1400918700" sldId="260"/>
            <ac:spMk id="15" creationId="{00000000-0000-0000-0000-000000000000}"/>
          </ac:spMkLst>
        </pc:spChg>
        <pc:spChg chg="del">
          <ac:chgData name="zhou ken" userId="e42e38106062bf6e" providerId="LiveId" clId="{6B07A784-3012-1A4D-BFB4-C6854A713D4D}" dt="2019-07-30T14:33:05.309" v="3" actId="478"/>
          <ac:spMkLst>
            <pc:docMk/>
            <pc:sldMk cId="1400918700" sldId="260"/>
            <ac:spMk id="16" creationId="{00000000-0000-0000-0000-000000000000}"/>
          </ac:spMkLst>
        </pc:spChg>
        <pc:spChg chg="del">
          <ac:chgData name="zhou ken" userId="e42e38106062bf6e" providerId="LiveId" clId="{6B07A784-3012-1A4D-BFB4-C6854A713D4D}" dt="2019-07-30T14:33:05.309" v="3" actId="478"/>
          <ac:spMkLst>
            <pc:docMk/>
            <pc:sldMk cId="1400918700" sldId="260"/>
            <ac:spMk id="17" creationId="{00000000-0000-0000-0000-000000000000}"/>
          </ac:spMkLst>
        </pc:spChg>
        <pc:spChg chg="del">
          <ac:chgData name="zhou ken" userId="e42e38106062bf6e" providerId="LiveId" clId="{6B07A784-3012-1A4D-BFB4-C6854A713D4D}" dt="2019-07-30T14:33:05.309" v="3" actId="478"/>
          <ac:spMkLst>
            <pc:docMk/>
            <pc:sldMk cId="1400918700" sldId="260"/>
            <ac:spMk id="24" creationId="{00000000-0000-0000-0000-000000000000}"/>
          </ac:spMkLst>
        </pc:spChg>
        <pc:spChg chg="del">
          <ac:chgData name="zhou ken" userId="e42e38106062bf6e" providerId="LiveId" clId="{6B07A784-3012-1A4D-BFB4-C6854A713D4D}" dt="2019-07-30T14:33:05.309" v="3" actId="478"/>
          <ac:spMkLst>
            <pc:docMk/>
            <pc:sldMk cId="1400918700" sldId="260"/>
            <ac:spMk id="25" creationId="{00000000-0000-0000-0000-000000000000}"/>
          </ac:spMkLst>
        </pc:spChg>
        <pc:spChg chg="del">
          <ac:chgData name="zhou ken" userId="e42e38106062bf6e" providerId="LiveId" clId="{6B07A784-3012-1A4D-BFB4-C6854A713D4D}" dt="2019-07-30T14:33:05.309" v="3" actId="478"/>
          <ac:spMkLst>
            <pc:docMk/>
            <pc:sldMk cId="1400918700" sldId="260"/>
            <ac:spMk id="26" creationId="{00000000-0000-0000-0000-000000000000}"/>
          </ac:spMkLst>
        </pc:spChg>
        <pc:spChg chg="del">
          <ac:chgData name="zhou ken" userId="e42e38106062bf6e" providerId="LiveId" clId="{6B07A784-3012-1A4D-BFB4-C6854A713D4D}" dt="2019-07-30T14:32:59.202" v="2" actId="478"/>
          <ac:spMkLst>
            <pc:docMk/>
            <pc:sldMk cId="1400918700" sldId="260"/>
            <ac:spMk id="31" creationId="{00000000-0000-0000-0000-000000000000}"/>
          </ac:spMkLst>
        </pc:spChg>
        <pc:grpChg chg="del">
          <ac:chgData name="zhou ken" userId="e42e38106062bf6e" providerId="LiveId" clId="{6B07A784-3012-1A4D-BFB4-C6854A713D4D}" dt="2019-07-30T14:33:05.309" v="3" actId="478"/>
          <ac:grpSpMkLst>
            <pc:docMk/>
            <pc:sldMk cId="1400918700" sldId="260"/>
            <ac:grpSpMk id="48" creationId="{00000000-0000-0000-0000-000000000000}"/>
          </ac:grpSpMkLst>
        </pc:grpChg>
        <pc:grpChg chg="del">
          <ac:chgData name="zhou ken" userId="e42e38106062bf6e" providerId="LiveId" clId="{6B07A784-3012-1A4D-BFB4-C6854A713D4D}" dt="2019-07-30T14:33:05.309" v="3" actId="478"/>
          <ac:grpSpMkLst>
            <pc:docMk/>
            <pc:sldMk cId="1400918700" sldId="260"/>
            <ac:grpSpMk id="49" creationId="{00000000-0000-0000-0000-000000000000}"/>
          </ac:grpSpMkLst>
        </pc:grpChg>
      </pc:sldChg>
      <pc:sldChg chg="add">
        <pc:chgData name="zhou ken" userId="e42e38106062bf6e" providerId="LiveId" clId="{6B07A784-3012-1A4D-BFB4-C6854A713D4D}" dt="2019-07-30T14:32:39.474" v="0"/>
        <pc:sldMkLst>
          <pc:docMk/>
          <pc:sldMk cId="1190112379" sldId="310"/>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757EA4-747B-FF40-9CAD-B5CA6329BEB6}" type="doc">
      <dgm:prSet loTypeId="urn:microsoft.com/office/officeart/2005/8/layout/hList1" loCatId="" qsTypeId="urn:microsoft.com/office/officeart/2005/8/quickstyle/simple1" qsCatId="simple" csTypeId="urn:microsoft.com/office/officeart/2005/8/colors/colorful5" csCatId="colorful" phldr="1"/>
      <dgm:spPr/>
      <dgm:t>
        <a:bodyPr/>
        <a:lstStyle/>
        <a:p>
          <a:endParaRPr lang="en-US"/>
        </a:p>
      </dgm:t>
    </dgm:pt>
    <dgm:pt modelId="{019748A2-7B4B-FA43-A79A-2B6016E6C13C}">
      <dgm:prSet phldrT="[Text]"/>
      <dgm:spPr/>
      <dgm:t>
        <a:bodyPr/>
        <a:lstStyle/>
        <a:p>
          <a:r>
            <a:rPr lang="en-US" dirty="0"/>
            <a:t>10x genomics</a:t>
          </a:r>
        </a:p>
      </dgm:t>
    </dgm:pt>
    <dgm:pt modelId="{4F42B441-F83D-104C-ACB8-66E10EEA55F6}" type="parTrans" cxnId="{5DAF21CB-07DE-CD46-ADDE-3733CC7254CD}">
      <dgm:prSet/>
      <dgm:spPr/>
      <dgm:t>
        <a:bodyPr/>
        <a:lstStyle/>
        <a:p>
          <a:endParaRPr lang="en-US"/>
        </a:p>
      </dgm:t>
    </dgm:pt>
    <dgm:pt modelId="{E0AA4567-67EA-354A-A113-459FF7AEA312}" type="sibTrans" cxnId="{5DAF21CB-07DE-CD46-ADDE-3733CC7254CD}">
      <dgm:prSet/>
      <dgm:spPr/>
      <dgm:t>
        <a:bodyPr/>
        <a:lstStyle/>
        <a:p>
          <a:endParaRPr lang="en-US"/>
        </a:p>
      </dgm:t>
    </dgm:pt>
    <dgm:pt modelId="{B4996AC3-8D01-CB4C-9EB0-439697A32D7B}">
      <dgm:prSet phldrT="[Text]" custT="1"/>
      <dgm:spPr/>
      <dgm:t>
        <a:bodyPr/>
        <a:lstStyle/>
        <a:p>
          <a:r>
            <a:rPr lang="en-US" sz="2800" dirty="0"/>
            <a:t>Single-cell RNA-</a:t>
          </a:r>
          <a:r>
            <a:rPr lang="en-US" sz="2800" dirty="0" err="1"/>
            <a:t>seq</a:t>
          </a:r>
          <a:endParaRPr lang="en-US" sz="2800" dirty="0"/>
        </a:p>
      </dgm:t>
    </dgm:pt>
    <dgm:pt modelId="{6C863C14-6093-A649-B137-1740897E77CE}" type="parTrans" cxnId="{6E2BBA3D-CFD4-BA48-AE91-76DDFDD8C77A}">
      <dgm:prSet/>
      <dgm:spPr/>
      <dgm:t>
        <a:bodyPr/>
        <a:lstStyle/>
        <a:p>
          <a:endParaRPr lang="en-US"/>
        </a:p>
      </dgm:t>
    </dgm:pt>
    <dgm:pt modelId="{020B6757-0518-934B-9B1A-10B6C9665E4B}" type="sibTrans" cxnId="{6E2BBA3D-CFD4-BA48-AE91-76DDFDD8C77A}">
      <dgm:prSet/>
      <dgm:spPr/>
      <dgm:t>
        <a:bodyPr/>
        <a:lstStyle/>
        <a:p>
          <a:endParaRPr lang="en-US"/>
        </a:p>
      </dgm:t>
    </dgm:pt>
    <dgm:pt modelId="{B818FFE1-F713-D24E-A8CA-953E0325D7F0}">
      <dgm:prSet phldrT="[Text]" custT="1"/>
      <dgm:spPr/>
      <dgm:t>
        <a:bodyPr/>
        <a:lstStyle/>
        <a:p>
          <a:r>
            <a:rPr lang="en-US" sz="2800" dirty="0"/>
            <a:t>Single cell immune profiling</a:t>
          </a:r>
        </a:p>
      </dgm:t>
    </dgm:pt>
    <dgm:pt modelId="{E98E852D-8AFC-8E40-AC13-1C2BB2F415F4}" type="parTrans" cxnId="{54B4F8DA-AD58-A540-92FC-73ADBFA0BC3D}">
      <dgm:prSet/>
      <dgm:spPr/>
      <dgm:t>
        <a:bodyPr/>
        <a:lstStyle/>
        <a:p>
          <a:endParaRPr lang="en-US"/>
        </a:p>
      </dgm:t>
    </dgm:pt>
    <dgm:pt modelId="{08357530-94D6-D74B-AA39-79457BBD1857}" type="sibTrans" cxnId="{54B4F8DA-AD58-A540-92FC-73ADBFA0BC3D}">
      <dgm:prSet/>
      <dgm:spPr/>
      <dgm:t>
        <a:bodyPr/>
        <a:lstStyle/>
        <a:p>
          <a:endParaRPr lang="en-US"/>
        </a:p>
      </dgm:t>
    </dgm:pt>
    <dgm:pt modelId="{439CD224-4F69-8C47-9585-62F45923D176}">
      <dgm:prSet phldrT="[Text]"/>
      <dgm:spPr/>
      <dgm:t>
        <a:bodyPr/>
        <a:lstStyle/>
        <a:p>
          <a:r>
            <a:rPr lang="en-US" dirty="0" err="1"/>
            <a:t>Fluidigm</a:t>
          </a:r>
          <a:endParaRPr lang="en-US" dirty="0"/>
        </a:p>
      </dgm:t>
    </dgm:pt>
    <dgm:pt modelId="{F0D799F4-486D-3B4A-A8F1-5186A405197D}" type="parTrans" cxnId="{445060CE-5B81-D240-A07E-B3C65242F9E0}">
      <dgm:prSet/>
      <dgm:spPr/>
      <dgm:t>
        <a:bodyPr/>
        <a:lstStyle/>
        <a:p>
          <a:endParaRPr lang="en-US"/>
        </a:p>
      </dgm:t>
    </dgm:pt>
    <dgm:pt modelId="{351325AB-49B7-204A-95EC-38C0CD4DBFA5}" type="sibTrans" cxnId="{445060CE-5B81-D240-A07E-B3C65242F9E0}">
      <dgm:prSet/>
      <dgm:spPr/>
      <dgm:t>
        <a:bodyPr/>
        <a:lstStyle/>
        <a:p>
          <a:endParaRPr lang="en-US"/>
        </a:p>
      </dgm:t>
    </dgm:pt>
    <dgm:pt modelId="{CE8FA0DB-6B6C-5C4F-9E5E-97FD46C5BD21}">
      <dgm:prSet phldrT="[Text]" custT="1"/>
      <dgm:spPr/>
      <dgm:t>
        <a:bodyPr/>
        <a:lstStyle/>
        <a:p>
          <a:r>
            <a:rPr lang="en-US" sz="2800" dirty="0"/>
            <a:t>Single-cell RNA-</a:t>
          </a:r>
          <a:r>
            <a:rPr lang="en-US" sz="2800" dirty="0" err="1"/>
            <a:t>seq</a:t>
          </a:r>
          <a:endParaRPr lang="en-US" sz="2800" dirty="0"/>
        </a:p>
      </dgm:t>
    </dgm:pt>
    <dgm:pt modelId="{84366261-F7F4-6746-BE8E-BA00A895BA76}" type="parTrans" cxnId="{C0BA5011-940C-6A41-8EEE-BD98A033ACDA}">
      <dgm:prSet/>
      <dgm:spPr/>
      <dgm:t>
        <a:bodyPr/>
        <a:lstStyle/>
        <a:p>
          <a:endParaRPr lang="en-US"/>
        </a:p>
      </dgm:t>
    </dgm:pt>
    <dgm:pt modelId="{1CC84E37-CEE4-A540-9197-4575F4F62813}" type="sibTrans" cxnId="{C0BA5011-940C-6A41-8EEE-BD98A033ACDA}">
      <dgm:prSet/>
      <dgm:spPr/>
      <dgm:t>
        <a:bodyPr/>
        <a:lstStyle/>
        <a:p>
          <a:endParaRPr lang="en-US"/>
        </a:p>
      </dgm:t>
    </dgm:pt>
    <dgm:pt modelId="{C7D954B8-08AA-234E-B19B-7B7040BC91B3}">
      <dgm:prSet phldrT="[Text]" custT="1"/>
      <dgm:spPr/>
      <dgm:t>
        <a:bodyPr/>
        <a:lstStyle/>
        <a:p>
          <a:r>
            <a:rPr lang="en-US" sz="2800" dirty="0"/>
            <a:t>Single-cell ATAC-</a:t>
          </a:r>
          <a:r>
            <a:rPr lang="en-US" sz="2800" dirty="0" err="1"/>
            <a:t>seq</a:t>
          </a:r>
          <a:endParaRPr lang="en-US" sz="2800" dirty="0"/>
        </a:p>
      </dgm:t>
    </dgm:pt>
    <dgm:pt modelId="{61779343-6385-DC4E-94A1-D5CAB680F3C7}" type="parTrans" cxnId="{05021C9F-6DC6-7949-9171-AE93DE2B8525}">
      <dgm:prSet/>
      <dgm:spPr/>
      <dgm:t>
        <a:bodyPr/>
        <a:lstStyle/>
        <a:p>
          <a:endParaRPr lang="en-US"/>
        </a:p>
      </dgm:t>
    </dgm:pt>
    <dgm:pt modelId="{01E1F515-86A6-1044-8DC6-4CDD0E3A4B25}" type="sibTrans" cxnId="{05021C9F-6DC6-7949-9171-AE93DE2B8525}">
      <dgm:prSet/>
      <dgm:spPr/>
      <dgm:t>
        <a:bodyPr/>
        <a:lstStyle/>
        <a:p>
          <a:endParaRPr lang="en-US"/>
        </a:p>
      </dgm:t>
    </dgm:pt>
    <dgm:pt modelId="{A3FB569D-68A0-1243-BB30-1A1B48004440}">
      <dgm:prSet phldrT="[Text]" custT="1"/>
      <dgm:spPr/>
      <dgm:t>
        <a:bodyPr/>
        <a:lstStyle/>
        <a:p>
          <a:r>
            <a:rPr lang="en-US" sz="2800" dirty="0"/>
            <a:t>Single cell CNV</a:t>
          </a:r>
        </a:p>
      </dgm:t>
    </dgm:pt>
    <dgm:pt modelId="{DE61BB33-FF81-384A-A71F-819605EE4870}" type="parTrans" cxnId="{3D121134-13E7-7445-9E4B-59B79BE3A2EF}">
      <dgm:prSet/>
      <dgm:spPr/>
      <dgm:t>
        <a:bodyPr/>
        <a:lstStyle/>
        <a:p>
          <a:endParaRPr lang="en-US"/>
        </a:p>
      </dgm:t>
    </dgm:pt>
    <dgm:pt modelId="{1B50C6B0-54B1-D941-910C-DA4FDD989457}" type="sibTrans" cxnId="{3D121134-13E7-7445-9E4B-59B79BE3A2EF}">
      <dgm:prSet/>
      <dgm:spPr/>
      <dgm:t>
        <a:bodyPr/>
        <a:lstStyle/>
        <a:p>
          <a:endParaRPr lang="en-US"/>
        </a:p>
      </dgm:t>
    </dgm:pt>
    <dgm:pt modelId="{15B722BA-6CA0-3343-A5F3-99C071029C91}">
      <dgm:prSet phldrT="[Text]" custT="1"/>
      <dgm:spPr/>
      <dgm:t>
        <a:bodyPr/>
        <a:lstStyle/>
        <a:p>
          <a:r>
            <a:rPr lang="en-US" sz="2800" dirty="0"/>
            <a:t>Single-cell DNA-</a:t>
          </a:r>
          <a:r>
            <a:rPr lang="en-US" sz="2800" dirty="0" err="1"/>
            <a:t>seq</a:t>
          </a:r>
          <a:endParaRPr lang="en-US" sz="2800" dirty="0"/>
        </a:p>
      </dgm:t>
    </dgm:pt>
    <dgm:pt modelId="{C6824714-E19C-894B-A1B0-455D4AD6D6B1}" type="parTrans" cxnId="{B840B8E7-2267-4F4F-9B7E-5AB317F3C1D1}">
      <dgm:prSet/>
      <dgm:spPr/>
      <dgm:t>
        <a:bodyPr/>
        <a:lstStyle/>
        <a:p>
          <a:endParaRPr lang="en-US"/>
        </a:p>
      </dgm:t>
    </dgm:pt>
    <dgm:pt modelId="{1CF16AD7-A3B3-6C4A-B5C8-E0DE04BC6021}" type="sibTrans" cxnId="{B840B8E7-2267-4F4F-9B7E-5AB317F3C1D1}">
      <dgm:prSet/>
      <dgm:spPr/>
      <dgm:t>
        <a:bodyPr/>
        <a:lstStyle/>
        <a:p>
          <a:endParaRPr lang="en-US"/>
        </a:p>
      </dgm:t>
    </dgm:pt>
    <dgm:pt modelId="{37A862CC-5931-9240-8660-6B17CEF78A15}">
      <dgm:prSet phldrT="[Text]" custT="1"/>
      <dgm:spPr/>
      <dgm:t>
        <a:bodyPr/>
        <a:lstStyle/>
        <a:p>
          <a:r>
            <a:rPr lang="en-US" sz="2800" dirty="0"/>
            <a:t>Single-cell ATAC-</a:t>
          </a:r>
          <a:r>
            <a:rPr lang="en-US" sz="2800" dirty="0" err="1"/>
            <a:t>seq</a:t>
          </a:r>
          <a:endParaRPr lang="en-US" sz="2800" dirty="0"/>
        </a:p>
      </dgm:t>
    </dgm:pt>
    <dgm:pt modelId="{AF402EBC-DED6-C947-8677-DA7E3CC9CF04}" type="parTrans" cxnId="{D453CE1F-40CC-1A43-808C-A8FE41D7C7D2}">
      <dgm:prSet/>
      <dgm:spPr/>
      <dgm:t>
        <a:bodyPr/>
        <a:lstStyle/>
        <a:p>
          <a:endParaRPr lang="en-US"/>
        </a:p>
      </dgm:t>
    </dgm:pt>
    <dgm:pt modelId="{3BCEA176-1A2D-3441-8D7C-F0C961A98036}" type="sibTrans" cxnId="{D453CE1F-40CC-1A43-808C-A8FE41D7C7D2}">
      <dgm:prSet/>
      <dgm:spPr/>
      <dgm:t>
        <a:bodyPr/>
        <a:lstStyle/>
        <a:p>
          <a:endParaRPr lang="en-US"/>
        </a:p>
      </dgm:t>
    </dgm:pt>
    <dgm:pt modelId="{ED1DC71A-C6C0-D441-B053-BDF990363B15}" type="pres">
      <dgm:prSet presAssocID="{A5757EA4-747B-FF40-9CAD-B5CA6329BEB6}" presName="Name0" presStyleCnt="0">
        <dgm:presLayoutVars>
          <dgm:dir/>
          <dgm:animLvl val="lvl"/>
          <dgm:resizeHandles val="exact"/>
        </dgm:presLayoutVars>
      </dgm:prSet>
      <dgm:spPr/>
    </dgm:pt>
    <dgm:pt modelId="{C744BFD8-CA59-3B41-BD86-29668D81C493}" type="pres">
      <dgm:prSet presAssocID="{019748A2-7B4B-FA43-A79A-2B6016E6C13C}" presName="composite" presStyleCnt="0"/>
      <dgm:spPr/>
    </dgm:pt>
    <dgm:pt modelId="{51A21A45-0815-D840-9988-67EF30F2EFF2}" type="pres">
      <dgm:prSet presAssocID="{019748A2-7B4B-FA43-A79A-2B6016E6C13C}" presName="parTx" presStyleLbl="alignNode1" presStyleIdx="0" presStyleCnt="2">
        <dgm:presLayoutVars>
          <dgm:chMax val="0"/>
          <dgm:chPref val="0"/>
          <dgm:bulletEnabled val="1"/>
        </dgm:presLayoutVars>
      </dgm:prSet>
      <dgm:spPr/>
    </dgm:pt>
    <dgm:pt modelId="{79015A90-A28C-3241-81DB-D7B22261FD0D}" type="pres">
      <dgm:prSet presAssocID="{019748A2-7B4B-FA43-A79A-2B6016E6C13C}" presName="desTx" presStyleLbl="alignAccFollowNode1" presStyleIdx="0" presStyleCnt="2">
        <dgm:presLayoutVars>
          <dgm:bulletEnabled val="1"/>
        </dgm:presLayoutVars>
      </dgm:prSet>
      <dgm:spPr/>
    </dgm:pt>
    <dgm:pt modelId="{FAB42156-2F79-E34D-9271-230B0F9B2875}" type="pres">
      <dgm:prSet presAssocID="{E0AA4567-67EA-354A-A113-459FF7AEA312}" presName="space" presStyleCnt="0"/>
      <dgm:spPr/>
    </dgm:pt>
    <dgm:pt modelId="{592A7283-B803-024E-81FA-5965BD53890E}" type="pres">
      <dgm:prSet presAssocID="{439CD224-4F69-8C47-9585-62F45923D176}" presName="composite" presStyleCnt="0"/>
      <dgm:spPr/>
    </dgm:pt>
    <dgm:pt modelId="{EC39BD42-CD33-C746-AC2D-62A582008AA0}" type="pres">
      <dgm:prSet presAssocID="{439CD224-4F69-8C47-9585-62F45923D176}" presName="parTx" presStyleLbl="alignNode1" presStyleIdx="1" presStyleCnt="2">
        <dgm:presLayoutVars>
          <dgm:chMax val="0"/>
          <dgm:chPref val="0"/>
          <dgm:bulletEnabled val="1"/>
        </dgm:presLayoutVars>
      </dgm:prSet>
      <dgm:spPr/>
    </dgm:pt>
    <dgm:pt modelId="{B5094D7C-7F59-5E43-9B91-8A2A82EB4099}" type="pres">
      <dgm:prSet presAssocID="{439CD224-4F69-8C47-9585-62F45923D176}" presName="desTx" presStyleLbl="alignAccFollowNode1" presStyleIdx="1" presStyleCnt="2">
        <dgm:presLayoutVars>
          <dgm:bulletEnabled val="1"/>
        </dgm:presLayoutVars>
      </dgm:prSet>
      <dgm:spPr/>
    </dgm:pt>
  </dgm:ptLst>
  <dgm:cxnLst>
    <dgm:cxn modelId="{C0BA5011-940C-6A41-8EEE-BD98A033ACDA}" srcId="{439CD224-4F69-8C47-9585-62F45923D176}" destId="{CE8FA0DB-6B6C-5C4F-9E5E-97FD46C5BD21}" srcOrd="0" destOrd="0" parTransId="{84366261-F7F4-6746-BE8E-BA00A895BA76}" sibTransId="{1CC84E37-CEE4-A540-9197-4575F4F62813}"/>
    <dgm:cxn modelId="{BF11CA11-E256-1747-96C5-8B567F0B23AF}" type="presOf" srcId="{37A862CC-5931-9240-8660-6B17CEF78A15}" destId="{79015A90-A28C-3241-81DB-D7B22261FD0D}" srcOrd="0" destOrd="1" presId="urn:microsoft.com/office/officeart/2005/8/layout/hList1"/>
    <dgm:cxn modelId="{D453CE1F-40CC-1A43-808C-A8FE41D7C7D2}" srcId="{019748A2-7B4B-FA43-A79A-2B6016E6C13C}" destId="{37A862CC-5931-9240-8660-6B17CEF78A15}" srcOrd="1" destOrd="0" parTransId="{AF402EBC-DED6-C947-8677-DA7E3CC9CF04}" sibTransId="{3BCEA176-1A2D-3441-8D7C-F0C961A98036}"/>
    <dgm:cxn modelId="{4C9D7120-8C61-5D40-BDA3-B7C1FB868D5E}" type="presOf" srcId="{019748A2-7B4B-FA43-A79A-2B6016E6C13C}" destId="{51A21A45-0815-D840-9988-67EF30F2EFF2}" srcOrd="0" destOrd="0" presId="urn:microsoft.com/office/officeart/2005/8/layout/hList1"/>
    <dgm:cxn modelId="{A23D062C-FD6F-FB48-83CC-3D9A11726EBC}" type="presOf" srcId="{439CD224-4F69-8C47-9585-62F45923D176}" destId="{EC39BD42-CD33-C746-AC2D-62A582008AA0}" srcOrd="0" destOrd="0" presId="urn:microsoft.com/office/officeart/2005/8/layout/hList1"/>
    <dgm:cxn modelId="{64395131-ABD6-BB4A-AED6-EC74E8B41730}" type="presOf" srcId="{B4996AC3-8D01-CB4C-9EB0-439697A32D7B}" destId="{79015A90-A28C-3241-81DB-D7B22261FD0D}" srcOrd="0" destOrd="0" presId="urn:microsoft.com/office/officeart/2005/8/layout/hList1"/>
    <dgm:cxn modelId="{3D121134-13E7-7445-9E4B-59B79BE3A2EF}" srcId="{019748A2-7B4B-FA43-A79A-2B6016E6C13C}" destId="{A3FB569D-68A0-1243-BB30-1A1B48004440}" srcOrd="3" destOrd="0" parTransId="{DE61BB33-FF81-384A-A71F-819605EE4870}" sibTransId="{1B50C6B0-54B1-D941-910C-DA4FDD989457}"/>
    <dgm:cxn modelId="{6E2BBA3D-CFD4-BA48-AE91-76DDFDD8C77A}" srcId="{019748A2-7B4B-FA43-A79A-2B6016E6C13C}" destId="{B4996AC3-8D01-CB4C-9EB0-439697A32D7B}" srcOrd="0" destOrd="0" parTransId="{6C863C14-6093-A649-B137-1740897E77CE}" sibTransId="{020B6757-0518-934B-9B1A-10B6C9665E4B}"/>
    <dgm:cxn modelId="{AD2D1258-7940-9D41-94A8-D5AF1368D379}" type="presOf" srcId="{CE8FA0DB-6B6C-5C4F-9E5E-97FD46C5BD21}" destId="{B5094D7C-7F59-5E43-9B91-8A2A82EB4099}" srcOrd="0" destOrd="0" presId="urn:microsoft.com/office/officeart/2005/8/layout/hList1"/>
    <dgm:cxn modelId="{C2A0F692-CB2F-E949-ACEF-4069A0FC3C2F}" type="presOf" srcId="{A5757EA4-747B-FF40-9CAD-B5CA6329BEB6}" destId="{ED1DC71A-C6C0-D441-B053-BDF990363B15}" srcOrd="0" destOrd="0" presId="urn:microsoft.com/office/officeart/2005/8/layout/hList1"/>
    <dgm:cxn modelId="{05021C9F-6DC6-7949-9171-AE93DE2B8525}" srcId="{439CD224-4F69-8C47-9585-62F45923D176}" destId="{C7D954B8-08AA-234E-B19B-7B7040BC91B3}" srcOrd="1" destOrd="0" parTransId="{61779343-6385-DC4E-94A1-D5CAB680F3C7}" sibTransId="{01E1F515-86A6-1044-8DC6-4CDD0E3A4B25}"/>
    <dgm:cxn modelId="{E0D3EFA3-C751-9A41-9FDF-89F2D99B8A3C}" type="presOf" srcId="{B818FFE1-F713-D24E-A8CA-953E0325D7F0}" destId="{79015A90-A28C-3241-81DB-D7B22261FD0D}" srcOrd="0" destOrd="2" presId="urn:microsoft.com/office/officeart/2005/8/layout/hList1"/>
    <dgm:cxn modelId="{907CADA8-7F91-6A46-BA29-131641E904BA}" type="presOf" srcId="{C7D954B8-08AA-234E-B19B-7B7040BC91B3}" destId="{B5094D7C-7F59-5E43-9B91-8A2A82EB4099}" srcOrd="0" destOrd="1" presId="urn:microsoft.com/office/officeart/2005/8/layout/hList1"/>
    <dgm:cxn modelId="{03D630AF-B61C-6841-ADAA-6D1089574E81}" type="presOf" srcId="{A3FB569D-68A0-1243-BB30-1A1B48004440}" destId="{79015A90-A28C-3241-81DB-D7B22261FD0D}" srcOrd="0" destOrd="3" presId="urn:microsoft.com/office/officeart/2005/8/layout/hList1"/>
    <dgm:cxn modelId="{5DAF21CB-07DE-CD46-ADDE-3733CC7254CD}" srcId="{A5757EA4-747B-FF40-9CAD-B5CA6329BEB6}" destId="{019748A2-7B4B-FA43-A79A-2B6016E6C13C}" srcOrd="0" destOrd="0" parTransId="{4F42B441-F83D-104C-ACB8-66E10EEA55F6}" sibTransId="{E0AA4567-67EA-354A-A113-459FF7AEA312}"/>
    <dgm:cxn modelId="{445060CE-5B81-D240-A07E-B3C65242F9E0}" srcId="{A5757EA4-747B-FF40-9CAD-B5CA6329BEB6}" destId="{439CD224-4F69-8C47-9585-62F45923D176}" srcOrd="1" destOrd="0" parTransId="{F0D799F4-486D-3B4A-A8F1-5186A405197D}" sibTransId="{351325AB-49B7-204A-95EC-38C0CD4DBFA5}"/>
    <dgm:cxn modelId="{CC97CDD2-5B30-2746-B514-2E2B907470F3}" type="presOf" srcId="{15B722BA-6CA0-3343-A5F3-99C071029C91}" destId="{B5094D7C-7F59-5E43-9B91-8A2A82EB4099}" srcOrd="0" destOrd="2" presId="urn:microsoft.com/office/officeart/2005/8/layout/hList1"/>
    <dgm:cxn modelId="{54B4F8DA-AD58-A540-92FC-73ADBFA0BC3D}" srcId="{019748A2-7B4B-FA43-A79A-2B6016E6C13C}" destId="{B818FFE1-F713-D24E-A8CA-953E0325D7F0}" srcOrd="2" destOrd="0" parTransId="{E98E852D-8AFC-8E40-AC13-1C2BB2F415F4}" sibTransId="{08357530-94D6-D74B-AA39-79457BBD1857}"/>
    <dgm:cxn modelId="{B840B8E7-2267-4F4F-9B7E-5AB317F3C1D1}" srcId="{439CD224-4F69-8C47-9585-62F45923D176}" destId="{15B722BA-6CA0-3343-A5F3-99C071029C91}" srcOrd="2" destOrd="0" parTransId="{C6824714-E19C-894B-A1B0-455D4AD6D6B1}" sibTransId="{1CF16AD7-A3B3-6C4A-B5C8-E0DE04BC6021}"/>
    <dgm:cxn modelId="{FDE94E28-03A8-E241-91E0-ABA9E3EAF71B}" type="presParOf" srcId="{ED1DC71A-C6C0-D441-B053-BDF990363B15}" destId="{C744BFD8-CA59-3B41-BD86-29668D81C493}" srcOrd="0" destOrd="0" presId="urn:microsoft.com/office/officeart/2005/8/layout/hList1"/>
    <dgm:cxn modelId="{9822F625-EB41-EC4C-9E13-DA656EFCE4DC}" type="presParOf" srcId="{C744BFD8-CA59-3B41-BD86-29668D81C493}" destId="{51A21A45-0815-D840-9988-67EF30F2EFF2}" srcOrd="0" destOrd="0" presId="urn:microsoft.com/office/officeart/2005/8/layout/hList1"/>
    <dgm:cxn modelId="{37AB2EA6-C51D-A840-9A84-D8C1EAB02258}" type="presParOf" srcId="{C744BFD8-CA59-3B41-BD86-29668D81C493}" destId="{79015A90-A28C-3241-81DB-D7B22261FD0D}" srcOrd="1" destOrd="0" presId="urn:microsoft.com/office/officeart/2005/8/layout/hList1"/>
    <dgm:cxn modelId="{26B17ECE-10B0-7E42-B213-777233D38C22}" type="presParOf" srcId="{ED1DC71A-C6C0-D441-B053-BDF990363B15}" destId="{FAB42156-2F79-E34D-9271-230B0F9B2875}" srcOrd="1" destOrd="0" presId="urn:microsoft.com/office/officeart/2005/8/layout/hList1"/>
    <dgm:cxn modelId="{F1C8E778-A37A-774C-9B03-91A421C0D1BD}" type="presParOf" srcId="{ED1DC71A-C6C0-D441-B053-BDF990363B15}" destId="{592A7283-B803-024E-81FA-5965BD53890E}" srcOrd="2" destOrd="0" presId="urn:microsoft.com/office/officeart/2005/8/layout/hList1"/>
    <dgm:cxn modelId="{6FA3E5C8-98AC-D24A-8C52-DBEBABA7E710}" type="presParOf" srcId="{592A7283-B803-024E-81FA-5965BD53890E}" destId="{EC39BD42-CD33-C746-AC2D-62A582008AA0}" srcOrd="0" destOrd="0" presId="urn:microsoft.com/office/officeart/2005/8/layout/hList1"/>
    <dgm:cxn modelId="{F36A84DF-1D68-F94C-9775-F0318B0FAED8}" type="presParOf" srcId="{592A7283-B803-024E-81FA-5965BD53890E}" destId="{B5094D7C-7F59-5E43-9B91-8A2A82EB4099}"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A21A45-0815-D840-9988-67EF30F2EFF2}">
      <dsp:nvSpPr>
        <dsp:cNvPr id="0" name=""/>
        <dsp:cNvSpPr/>
      </dsp:nvSpPr>
      <dsp:spPr>
        <a:xfrm>
          <a:off x="37" y="695814"/>
          <a:ext cx="3601092" cy="1209600"/>
        </a:xfrm>
        <a:prstGeom prst="rect">
          <a:avLst/>
        </a:prstGeom>
        <a:solidFill>
          <a:schemeClr val="accent5">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8704" tIns="170688" rIns="298704" bIns="170688" numCol="1" spcCol="1270" anchor="ctr" anchorCtr="0">
          <a:noAutofit/>
        </a:bodyPr>
        <a:lstStyle/>
        <a:p>
          <a:pPr marL="0" lvl="0" indent="0" algn="ctr" defTabSz="1866900">
            <a:lnSpc>
              <a:spcPct val="90000"/>
            </a:lnSpc>
            <a:spcBef>
              <a:spcPct val="0"/>
            </a:spcBef>
            <a:spcAft>
              <a:spcPct val="35000"/>
            </a:spcAft>
            <a:buNone/>
          </a:pPr>
          <a:r>
            <a:rPr lang="en-US" sz="4200" kern="1200" dirty="0"/>
            <a:t>10x genomics</a:t>
          </a:r>
        </a:p>
      </dsp:txBody>
      <dsp:txXfrm>
        <a:off x="37" y="695814"/>
        <a:ext cx="3601092" cy="1209600"/>
      </dsp:txXfrm>
    </dsp:sp>
    <dsp:sp modelId="{79015A90-A28C-3241-81DB-D7B22261FD0D}">
      <dsp:nvSpPr>
        <dsp:cNvPr id="0" name=""/>
        <dsp:cNvSpPr/>
      </dsp:nvSpPr>
      <dsp:spPr>
        <a:xfrm>
          <a:off x="37" y="1905414"/>
          <a:ext cx="3601092" cy="2536380"/>
        </a:xfrm>
        <a:prstGeom prst="rect">
          <a:avLst/>
        </a:prstGeom>
        <a:solidFill>
          <a:schemeClr val="accent5">
            <a:tint val="40000"/>
            <a:alpha val="90000"/>
            <a:hueOff val="0"/>
            <a:satOff val="0"/>
            <a:lumOff val="0"/>
            <a:alphaOff val="0"/>
          </a:schemeClr>
        </a:solidFill>
        <a:ln w="254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dirty="0"/>
            <a:t>Single-cell RNA-</a:t>
          </a:r>
          <a:r>
            <a:rPr lang="en-US" sz="2800" kern="1200" dirty="0" err="1"/>
            <a:t>seq</a:t>
          </a:r>
          <a:endParaRPr lang="en-US" sz="2800" kern="1200" dirty="0"/>
        </a:p>
        <a:p>
          <a:pPr marL="285750" lvl="1" indent="-285750" algn="l" defTabSz="1244600">
            <a:lnSpc>
              <a:spcPct val="90000"/>
            </a:lnSpc>
            <a:spcBef>
              <a:spcPct val="0"/>
            </a:spcBef>
            <a:spcAft>
              <a:spcPct val="15000"/>
            </a:spcAft>
            <a:buChar char="•"/>
          </a:pPr>
          <a:r>
            <a:rPr lang="en-US" sz="2800" kern="1200" dirty="0"/>
            <a:t>Single-cell ATAC-</a:t>
          </a:r>
          <a:r>
            <a:rPr lang="en-US" sz="2800" kern="1200" dirty="0" err="1"/>
            <a:t>seq</a:t>
          </a:r>
          <a:endParaRPr lang="en-US" sz="2800" kern="1200" dirty="0"/>
        </a:p>
        <a:p>
          <a:pPr marL="285750" lvl="1" indent="-285750" algn="l" defTabSz="1244600">
            <a:lnSpc>
              <a:spcPct val="90000"/>
            </a:lnSpc>
            <a:spcBef>
              <a:spcPct val="0"/>
            </a:spcBef>
            <a:spcAft>
              <a:spcPct val="15000"/>
            </a:spcAft>
            <a:buChar char="•"/>
          </a:pPr>
          <a:r>
            <a:rPr lang="en-US" sz="2800" kern="1200" dirty="0"/>
            <a:t>Single cell immune profiling</a:t>
          </a:r>
        </a:p>
        <a:p>
          <a:pPr marL="285750" lvl="1" indent="-285750" algn="l" defTabSz="1244600">
            <a:lnSpc>
              <a:spcPct val="90000"/>
            </a:lnSpc>
            <a:spcBef>
              <a:spcPct val="0"/>
            </a:spcBef>
            <a:spcAft>
              <a:spcPct val="15000"/>
            </a:spcAft>
            <a:buChar char="•"/>
          </a:pPr>
          <a:r>
            <a:rPr lang="en-US" sz="2800" kern="1200" dirty="0"/>
            <a:t>Single cell CNV</a:t>
          </a:r>
        </a:p>
      </dsp:txBody>
      <dsp:txXfrm>
        <a:off x="37" y="1905414"/>
        <a:ext cx="3601092" cy="2536380"/>
      </dsp:txXfrm>
    </dsp:sp>
    <dsp:sp modelId="{EC39BD42-CD33-C746-AC2D-62A582008AA0}">
      <dsp:nvSpPr>
        <dsp:cNvPr id="0" name=""/>
        <dsp:cNvSpPr/>
      </dsp:nvSpPr>
      <dsp:spPr>
        <a:xfrm>
          <a:off x="4105283" y="695814"/>
          <a:ext cx="3601092" cy="1209600"/>
        </a:xfrm>
        <a:prstGeom prst="rect">
          <a:avLst/>
        </a:prstGeom>
        <a:solidFill>
          <a:schemeClr val="accent5">
            <a:hueOff val="-9933876"/>
            <a:satOff val="39811"/>
            <a:lumOff val="8628"/>
            <a:alphaOff val="0"/>
          </a:schemeClr>
        </a:solidFill>
        <a:ln w="25400" cap="flat" cmpd="sng" algn="ctr">
          <a:solidFill>
            <a:schemeClr val="accent5">
              <a:hueOff val="-9933876"/>
              <a:satOff val="39811"/>
              <a:lumOff val="862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8704" tIns="170688" rIns="298704" bIns="170688" numCol="1" spcCol="1270" anchor="ctr" anchorCtr="0">
          <a:noAutofit/>
        </a:bodyPr>
        <a:lstStyle/>
        <a:p>
          <a:pPr marL="0" lvl="0" indent="0" algn="ctr" defTabSz="1866900">
            <a:lnSpc>
              <a:spcPct val="90000"/>
            </a:lnSpc>
            <a:spcBef>
              <a:spcPct val="0"/>
            </a:spcBef>
            <a:spcAft>
              <a:spcPct val="35000"/>
            </a:spcAft>
            <a:buNone/>
          </a:pPr>
          <a:r>
            <a:rPr lang="en-US" sz="4200" kern="1200" dirty="0" err="1"/>
            <a:t>Fluidigm</a:t>
          </a:r>
          <a:endParaRPr lang="en-US" sz="4200" kern="1200" dirty="0"/>
        </a:p>
      </dsp:txBody>
      <dsp:txXfrm>
        <a:off x="4105283" y="695814"/>
        <a:ext cx="3601092" cy="1209600"/>
      </dsp:txXfrm>
    </dsp:sp>
    <dsp:sp modelId="{B5094D7C-7F59-5E43-9B91-8A2A82EB4099}">
      <dsp:nvSpPr>
        <dsp:cNvPr id="0" name=""/>
        <dsp:cNvSpPr/>
      </dsp:nvSpPr>
      <dsp:spPr>
        <a:xfrm>
          <a:off x="4105283" y="1905414"/>
          <a:ext cx="3601092" cy="2536380"/>
        </a:xfrm>
        <a:prstGeom prst="rect">
          <a:avLst/>
        </a:prstGeom>
        <a:solidFill>
          <a:schemeClr val="accent5">
            <a:tint val="40000"/>
            <a:alpha val="90000"/>
            <a:hueOff val="-10740482"/>
            <a:satOff val="48253"/>
            <a:lumOff val="3317"/>
            <a:alphaOff val="0"/>
          </a:schemeClr>
        </a:solidFill>
        <a:ln w="25400" cap="flat" cmpd="sng" algn="ctr">
          <a:solidFill>
            <a:schemeClr val="accent5">
              <a:tint val="40000"/>
              <a:alpha val="90000"/>
              <a:hueOff val="-10740482"/>
              <a:satOff val="48253"/>
              <a:lumOff val="33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dirty="0"/>
            <a:t>Single-cell RNA-</a:t>
          </a:r>
          <a:r>
            <a:rPr lang="en-US" sz="2800" kern="1200" dirty="0" err="1"/>
            <a:t>seq</a:t>
          </a:r>
          <a:endParaRPr lang="en-US" sz="2800" kern="1200" dirty="0"/>
        </a:p>
        <a:p>
          <a:pPr marL="285750" lvl="1" indent="-285750" algn="l" defTabSz="1244600">
            <a:lnSpc>
              <a:spcPct val="90000"/>
            </a:lnSpc>
            <a:spcBef>
              <a:spcPct val="0"/>
            </a:spcBef>
            <a:spcAft>
              <a:spcPct val="15000"/>
            </a:spcAft>
            <a:buChar char="•"/>
          </a:pPr>
          <a:r>
            <a:rPr lang="en-US" sz="2800" kern="1200" dirty="0"/>
            <a:t>Single-cell ATAC-</a:t>
          </a:r>
          <a:r>
            <a:rPr lang="en-US" sz="2800" kern="1200" dirty="0" err="1"/>
            <a:t>seq</a:t>
          </a:r>
          <a:endParaRPr lang="en-US" sz="2800" kern="1200" dirty="0"/>
        </a:p>
        <a:p>
          <a:pPr marL="285750" lvl="1" indent="-285750" algn="l" defTabSz="1244600">
            <a:lnSpc>
              <a:spcPct val="90000"/>
            </a:lnSpc>
            <a:spcBef>
              <a:spcPct val="0"/>
            </a:spcBef>
            <a:spcAft>
              <a:spcPct val="15000"/>
            </a:spcAft>
            <a:buChar char="•"/>
          </a:pPr>
          <a:r>
            <a:rPr lang="en-US" sz="2800" kern="1200" dirty="0"/>
            <a:t>Single-cell DNA-</a:t>
          </a:r>
          <a:r>
            <a:rPr lang="en-US" sz="2800" kern="1200" dirty="0" err="1"/>
            <a:t>seq</a:t>
          </a:r>
          <a:endParaRPr lang="en-US" sz="2800" kern="1200" dirty="0"/>
        </a:p>
      </dsp:txBody>
      <dsp:txXfrm>
        <a:off x="4105283" y="1905414"/>
        <a:ext cx="3601092" cy="253638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5E4F8BF-097A-1B4E-BCC3-C5B1EAE1300D}" type="datetimeFigureOut">
              <a:rPr lang="en-US" smtClean="0"/>
              <a:t>7/31/19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C406679-15C8-624E-A39D-F87823BF173A}" type="slidenum">
              <a:rPr lang="en-US" smtClean="0"/>
              <a:t>‹#›</a:t>
            </a:fld>
            <a:endParaRPr lang="en-US"/>
          </a:p>
        </p:txBody>
      </p:sp>
    </p:spTree>
    <p:extLst>
      <p:ext uri="{BB962C8B-B14F-4D97-AF65-F5344CB8AC3E}">
        <p14:creationId xmlns:p14="http://schemas.microsoft.com/office/powerpoint/2010/main" val="678737744"/>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0.png>
</file>

<file path=ppt/media/image11.png>
</file>

<file path=ppt/media/image11.tiff>
</file>

<file path=ppt/media/image12.png>
</file>

<file path=ppt/media/image13.jp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3.jpeg>
</file>

<file path=ppt/media/image34.jpg>
</file>

<file path=ppt/media/image35.jpg>
</file>

<file path=ppt/media/image36.jpg>
</file>

<file path=ppt/media/image5.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568973-69DC-5C4F-BE1C-4ABB5F637DA4}" type="datetimeFigureOut">
              <a:rPr lang="en-US" smtClean="0"/>
              <a:t>7/31/19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225E76-E260-5345-950E-4FC914EF5FAE}" type="slidenum">
              <a:rPr lang="en-US" smtClean="0"/>
              <a:t>‹#›</a:t>
            </a:fld>
            <a:endParaRPr lang="en-US"/>
          </a:p>
        </p:txBody>
      </p:sp>
    </p:spTree>
    <p:extLst>
      <p:ext uri="{BB962C8B-B14F-4D97-AF65-F5344CB8AC3E}">
        <p14:creationId xmlns:p14="http://schemas.microsoft.com/office/powerpoint/2010/main" val="1168168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105E4-9E70-4B8C-B294-1B0219D9996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86683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105E4-9E70-4B8C-B294-1B0219D9996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823871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91105E4-9E70-4B8C-B294-1B0219D9996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17523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 name="Picture 1" descr="*Bloomberg.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7999"/>
          </a:xfrm>
          <a:prstGeom prst="rect">
            <a:avLst/>
          </a:prstGeom>
        </p:spPr>
      </p:pic>
      <p:sp>
        <p:nvSpPr>
          <p:cNvPr id="15" name="TextBox 14"/>
          <p:cNvSpPr txBox="1"/>
          <p:nvPr userDrawn="1"/>
        </p:nvSpPr>
        <p:spPr>
          <a:xfrm>
            <a:off x="76200" y="5428428"/>
            <a:ext cx="9144000" cy="544522"/>
          </a:xfrm>
          <a:prstGeom prst="rect">
            <a:avLst/>
          </a:prstGeom>
          <a:noFill/>
        </p:spPr>
        <p:txBody>
          <a:bodyPr wrap="square" lIns="82056" tIns="41028" rIns="82056" bIns="41028" rtlCol="0">
            <a:spAutoFit/>
          </a:bodyPr>
          <a:lstStyle/>
          <a:p>
            <a:pPr algn="ctr"/>
            <a:r>
              <a:rPr lang="en-US" sz="3000" b="0" i="0" dirty="0">
                <a:solidFill>
                  <a:srgbClr val="000000"/>
                </a:solidFill>
                <a:latin typeface="Times New Roman"/>
                <a:cs typeface="Times New Roman"/>
              </a:rPr>
              <a:t>Johns</a:t>
            </a:r>
            <a:r>
              <a:rPr lang="en-US" sz="3000" b="0" i="0" baseline="0" dirty="0">
                <a:solidFill>
                  <a:srgbClr val="000000"/>
                </a:solidFill>
                <a:latin typeface="Times New Roman"/>
                <a:cs typeface="Times New Roman"/>
              </a:rPr>
              <a:t> Hopkins Bloomberg School of Public Health</a:t>
            </a:r>
            <a:endParaRPr lang="en-US" sz="3000" b="0" i="0" dirty="0">
              <a:solidFill>
                <a:srgbClr val="000000"/>
              </a:solidFill>
              <a:latin typeface="Times New Roman"/>
              <a:cs typeface="Times New Roman"/>
            </a:endParaRPr>
          </a:p>
        </p:txBody>
      </p:sp>
      <p:sp>
        <p:nvSpPr>
          <p:cNvPr id="7" name="Title 6"/>
          <p:cNvSpPr>
            <a:spLocks noGrp="1"/>
          </p:cNvSpPr>
          <p:nvPr>
            <p:ph type="title" hasCustomPrompt="1"/>
          </p:nvPr>
        </p:nvSpPr>
        <p:spPr>
          <a:xfrm>
            <a:off x="1" y="839177"/>
            <a:ext cx="9143999" cy="1243434"/>
          </a:xfrm>
          <a:prstGeom prst="rect">
            <a:avLst/>
          </a:prstGeom>
        </p:spPr>
        <p:txBody>
          <a:bodyPr vert="horz"/>
          <a:lstStyle>
            <a:lvl1pPr>
              <a:defRPr sz="5900" b="1" i="0">
                <a:solidFill>
                  <a:srgbClr val="14487F"/>
                </a:solidFill>
                <a:latin typeface="Times New Roman"/>
                <a:cs typeface="Times New Roman"/>
              </a:defRPr>
            </a:lvl1pPr>
          </a:lstStyle>
          <a:p>
            <a:r>
              <a:rPr lang="en-US" dirty="0"/>
              <a:t>Presentation Title</a:t>
            </a:r>
          </a:p>
        </p:txBody>
      </p:sp>
      <p:sp>
        <p:nvSpPr>
          <p:cNvPr id="4" name="Text Placeholder 3"/>
          <p:cNvSpPr>
            <a:spLocks noGrp="1"/>
          </p:cNvSpPr>
          <p:nvPr>
            <p:ph type="body" sz="quarter" idx="10" hasCustomPrompt="1"/>
          </p:nvPr>
        </p:nvSpPr>
        <p:spPr>
          <a:xfrm>
            <a:off x="0" y="2154645"/>
            <a:ext cx="9144000" cy="1610674"/>
          </a:xfrm>
          <a:prstGeom prst="rect">
            <a:avLst/>
          </a:prstGeom>
        </p:spPr>
        <p:txBody>
          <a:bodyPr vert="horz"/>
          <a:lstStyle>
            <a:lvl1pPr marL="0" indent="0" algn="ctr">
              <a:buNone/>
              <a:defRPr sz="2700" b="1" i="0" baseline="0">
                <a:solidFill>
                  <a:schemeClr val="tx1"/>
                </a:solidFill>
                <a:latin typeface="Arial"/>
                <a:cs typeface="Arial"/>
              </a:defRPr>
            </a:lvl1pPr>
          </a:lstStyle>
          <a:p>
            <a:pPr lvl="0"/>
            <a:r>
              <a:rPr lang="en-US" dirty="0"/>
              <a:t>Name Name, Degrees</a:t>
            </a:r>
          </a:p>
          <a:p>
            <a:pPr lvl="0"/>
            <a:r>
              <a:rPr lang="en-US" dirty="0"/>
              <a:t>Professional Title</a:t>
            </a:r>
          </a:p>
          <a:p>
            <a:pPr lvl="0"/>
            <a:r>
              <a:rPr lang="en-US" dirty="0"/>
              <a:t>Month Day, Year</a:t>
            </a:r>
          </a:p>
        </p:txBody>
      </p:sp>
    </p:spTree>
    <p:extLst>
      <p:ext uri="{BB962C8B-B14F-4D97-AF65-F5344CB8AC3E}">
        <p14:creationId xmlns:p14="http://schemas.microsoft.com/office/powerpoint/2010/main" val="1526846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5235" y="373275"/>
            <a:ext cx="8229600" cy="1143000"/>
          </a:xfrm>
          <a:prstGeom prst="rect">
            <a:avLst/>
          </a:prstGeom>
        </p:spPr>
        <p:txBody>
          <a:bodyPr vert="horz"/>
          <a:lstStyle>
            <a:lvl1pPr algn="l">
              <a:defRPr b="1" baseline="0">
                <a:solidFill>
                  <a:srgbClr val="14487F"/>
                </a:solidFill>
                <a:latin typeface="Times New Roman"/>
                <a:cs typeface="Times New Roman"/>
              </a:defRPr>
            </a:lvl1pPr>
          </a:lstStyle>
          <a:p>
            <a:r>
              <a:rPr lang="en-US" dirty="0"/>
              <a:t>Informational Slide Header</a:t>
            </a:r>
          </a:p>
        </p:txBody>
      </p:sp>
      <p:sp>
        <p:nvSpPr>
          <p:cNvPr id="8" name="Text Placeholder 7"/>
          <p:cNvSpPr>
            <a:spLocks noGrp="1"/>
          </p:cNvSpPr>
          <p:nvPr>
            <p:ph type="body" sz="quarter" idx="10" hasCustomPrompt="1"/>
          </p:nvPr>
        </p:nvSpPr>
        <p:spPr>
          <a:xfrm>
            <a:off x="532705" y="986263"/>
            <a:ext cx="5216525" cy="1316038"/>
          </a:xfrm>
          <a:prstGeom prst="rect">
            <a:avLst/>
          </a:prstGeom>
        </p:spPr>
        <p:txBody>
          <a:bodyPr vert="horz"/>
          <a:lstStyle>
            <a:lvl1pPr marL="0" indent="0">
              <a:buNone/>
              <a:defRPr b="0">
                <a:latin typeface="Arial"/>
                <a:cs typeface="Arial"/>
              </a:defRPr>
            </a:lvl1pPr>
          </a:lstStyle>
          <a:p>
            <a:pPr lvl="0"/>
            <a:r>
              <a:rPr lang="en-US" dirty="0"/>
              <a:t>Subhead</a:t>
            </a:r>
          </a:p>
        </p:txBody>
      </p:sp>
      <p:sp>
        <p:nvSpPr>
          <p:cNvPr id="6" name="Chart Placeholder 3"/>
          <p:cNvSpPr>
            <a:spLocks noGrp="1"/>
          </p:cNvSpPr>
          <p:nvPr>
            <p:ph type="chart" sz="quarter" idx="11"/>
          </p:nvPr>
        </p:nvSpPr>
        <p:spPr>
          <a:xfrm>
            <a:off x="529485" y="1751013"/>
            <a:ext cx="8274050" cy="4449762"/>
          </a:xfrm>
          <a:prstGeom prst="rect">
            <a:avLst/>
          </a:prstGeom>
        </p:spPr>
        <p:txBody>
          <a:bodyPr vert="horz"/>
          <a:lstStyle>
            <a:lvl1pPr>
              <a:defRPr>
                <a:latin typeface="Arial"/>
              </a:defRPr>
            </a:lvl1pPr>
          </a:lstStyle>
          <a:p>
            <a:endParaRPr lang="en-US" dirty="0"/>
          </a:p>
        </p:txBody>
      </p:sp>
      <p:sp>
        <p:nvSpPr>
          <p:cNvPr id="12" name="TextBox 11"/>
          <p:cNvSpPr txBox="1"/>
          <p:nvPr userDrawn="1"/>
        </p:nvSpPr>
        <p:spPr>
          <a:xfrm>
            <a:off x="0" y="6594152"/>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pic>
        <p:nvPicPr>
          <p:cNvPr id="14" name="Picture 13"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5" name="TextBox 14"/>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9" name="Group 8"/>
          <p:cNvGrpSpPr/>
          <p:nvPr userDrawn="1"/>
        </p:nvGrpSpPr>
        <p:grpSpPr>
          <a:xfrm>
            <a:off x="0" y="6425708"/>
            <a:ext cx="9144000" cy="432292"/>
            <a:chOff x="0" y="6433849"/>
            <a:chExt cx="9144000" cy="432292"/>
          </a:xfrm>
        </p:grpSpPr>
        <p:pic>
          <p:nvPicPr>
            <p:cNvPr id="10" name="Picture 9"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1" name="TextBox 10"/>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1954990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pic>
        <p:nvPicPr>
          <p:cNvPr id="5" name="Picture 4" descr="*Bloomberg.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8561"/>
            <a:ext cx="9199766" cy="6983061"/>
          </a:xfrm>
          <a:prstGeom prst="rect">
            <a:avLst/>
          </a:prstGeom>
        </p:spPr>
      </p:pic>
      <p:sp>
        <p:nvSpPr>
          <p:cNvPr id="4" name="Rectangle 3"/>
          <p:cNvSpPr/>
          <p:nvPr userDrawn="1"/>
        </p:nvSpPr>
        <p:spPr>
          <a:xfrm>
            <a:off x="0" y="2611618"/>
            <a:ext cx="9223371" cy="1615755"/>
          </a:xfrm>
          <a:prstGeom prst="rect">
            <a:avLst/>
          </a:prstGeom>
          <a:solidFill>
            <a:schemeClr val="bg1">
              <a:alpha val="50000"/>
            </a:schemeClr>
          </a:solidFill>
          <a:ln>
            <a:noFill/>
          </a:ln>
        </p:spPr>
        <p:style>
          <a:lnRef idx="1">
            <a:schemeClr val="accent1"/>
          </a:lnRef>
          <a:fillRef idx="3">
            <a:schemeClr val="accent1"/>
          </a:fillRef>
          <a:effectRef idx="2">
            <a:schemeClr val="accent1"/>
          </a:effectRef>
          <a:fontRef idx="minor">
            <a:schemeClr val="lt1"/>
          </a:fontRef>
        </p:style>
        <p:txBody>
          <a:bodyPr lIns="82056" tIns="41028" rIns="82056" bIns="41028" rtlCol="0" anchor="ctr"/>
          <a:lstStyle/>
          <a:p>
            <a:pPr algn="ctr"/>
            <a:endParaRPr lang="en-US" dirty="0">
              <a:latin typeface="Arial"/>
            </a:endParaRPr>
          </a:p>
        </p:txBody>
      </p:sp>
      <p:sp>
        <p:nvSpPr>
          <p:cNvPr id="6" name="Text Placeholder 5"/>
          <p:cNvSpPr>
            <a:spLocks noGrp="1"/>
          </p:cNvSpPr>
          <p:nvPr>
            <p:ph type="body" sz="quarter" idx="10" hasCustomPrompt="1"/>
          </p:nvPr>
        </p:nvSpPr>
        <p:spPr>
          <a:xfrm>
            <a:off x="236075" y="2862965"/>
            <a:ext cx="9142413" cy="1272798"/>
          </a:xfrm>
          <a:prstGeom prst="rect">
            <a:avLst/>
          </a:prstGeom>
        </p:spPr>
        <p:txBody>
          <a:bodyPr vert="horz"/>
          <a:lstStyle>
            <a:lvl1pPr marL="0" indent="0" algn="ctr">
              <a:buNone/>
              <a:defRPr sz="6300" b="1" baseline="0">
                <a:solidFill>
                  <a:schemeClr val="bg1"/>
                </a:solidFill>
                <a:latin typeface="Times New Roman"/>
                <a:cs typeface="Times New Roman"/>
              </a:defRPr>
            </a:lvl1pPr>
          </a:lstStyle>
          <a:p>
            <a:pPr lvl="0"/>
            <a:r>
              <a:rPr lang="en-US" dirty="0"/>
              <a:t>Section Divider</a:t>
            </a:r>
          </a:p>
        </p:txBody>
      </p:sp>
    </p:spTree>
    <p:extLst>
      <p:ext uri="{BB962C8B-B14F-4D97-AF65-F5344CB8AC3E}">
        <p14:creationId xmlns:p14="http://schemas.microsoft.com/office/powerpoint/2010/main" val="3367797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pic>
        <p:nvPicPr>
          <p:cNvPr id="2" name="Picture 1" descr="*Bloomberg.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8561"/>
            <a:ext cx="9199766" cy="6983061"/>
          </a:xfrm>
          <a:prstGeom prst="rect">
            <a:avLst/>
          </a:prstGeom>
        </p:spPr>
      </p:pic>
      <p:sp>
        <p:nvSpPr>
          <p:cNvPr id="4" name="Rectangle 3"/>
          <p:cNvSpPr/>
          <p:nvPr userDrawn="1"/>
        </p:nvSpPr>
        <p:spPr>
          <a:xfrm>
            <a:off x="-1" y="2290975"/>
            <a:ext cx="9207091" cy="2259993"/>
          </a:xfrm>
          <a:prstGeom prst="rect">
            <a:avLst/>
          </a:prstGeom>
          <a:solidFill>
            <a:schemeClr val="bg1">
              <a:alpha val="50000"/>
            </a:schemeClr>
          </a:solidFill>
          <a:ln>
            <a:noFill/>
          </a:ln>
        </p:spPr>
        <p:style>
          <a:lnRef idx="1">
            <a:schemeClr val="accent1"/>
          </a:lnRef>
          <a:fillRef idx="3">
            <a:schemeClr val="accent1"/>
          </a:fillRef>
          <a:effectRef idx="2">
            <a:schemeClr val="accent1"/>
          </a:effectRef>
          <a:fontRef idx="minor">
            <a:schemeClr val="lt1"/>
          </a:fontRef>
        </p:style>
        <p:txBody>
          <a:bodyPr lIns="82056" tIns="41028" rIns="82056" bIns="41028" rtlCol="0" anchor="ctr"/>
          <a:lstStyle/>
          <a:p>
            <a:pPr algn="ctr"/>
            <a:endParaRPr lang="en-US" dirty="0">
              <a:latin typeface="Arial"/>
            </a:endParaRPr>
          </a:p>
        </p:txBody>
      </p:sp>
      <p:sp>
        <p:nvSpPr>
          <p:cNvPr id="7" name="Text Placeholder 6"/>
          <p:cNvSpPr>
            <a:spLocks noGrp="1"/>
          </p:cNvSpPr>
          <p:nvPr>
            <p:ph type="body" sz="quarter" idx="10" hasCustomPrompt="1"/>
          </p:nvPr>
        </p:nvSpPr>
        <p:spPr>
          <a:xfrm>
            <a:off x="0" y="2443248"/>
            <a:ext cx="9288497" cy="1961177"/>
          </a:xfrm>
          <a:prstGeom prst="rect">
            <a:avLst/>
          </a:prstGeom>
        </p:spPr>
        <p:txBody>
          <a:bodyPr vert="horz"/>
          <a:lstStyle>
            <a:lvl1pPr marL="0" indent="0" algn="ctr">
              <a:buNone/>
              <a:defRPr sz="6300" b="1" baseline="0">
                <a:solidFill>
                  <a:srgbClr val="FFFFFF"/>
                </a:solidFill>
                <a:latin typeface="Times New Roman"/>
                <a:cs typeface="Times New Roman"/>
              </a:defRPr>
            </a:lvl1pPr>
          </a:lstStyle>
          <a:p>
            <a:pPr lvl="0"/>
            <a:r>
              <a:rPr lang="en-US" dirty="0"/>
              <a:t>Section Divider</a:t>
            </a:r>
            <a:br>
              <a:rPr lang="en-US" dirty="0"/>
            </a:br>
            <a:r>
              <a:rPr lang="en-US" dirty="0"/>
              <a:t>Two Lines</a:t>
            </a:r>
          </a:p>
        </p:txBody>
      </p:sp>
    </p:spTree>
    <p:extLst>
      <p:ext uri="{BB962C8B-B14F-4D97-AF65-F5344CB8AC3E}">
        <p14:creationId xmlns:p14="http://schemas.microsoft.com/office/powerpoint/2010/main" val="16278772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Two Photo Slide Header</a:t>
            </a:r>
          </a:p>
        </p:txBody>
      </p:sp>
      <p:sp>
        <p:nvSpPr>
          <p:cNvPr id="7" name="Picture Placeholder 6"/>
          <p:cNvSpPr>
            <a:spLocks noGrp="1"/>
          </p:cNvSpPr>
          <p:nvPr>
            <p:ph type="pic" sz="quarter" idx="10"/>
          </p:nvPr>
        </p:nvSpPr>
        <p:spPr>
          <a:xfrm>
            <a:off x="612340" y="1406188"/>
            <a:ext cx="3742079" cy="4479388"/>
          </a:xfrm>
          <a:prstGeom prst="rect">
            <a:avLst/>
          </a:prstGeom>
        </p:spPr>
        <p:txBody>
          <a:bodyPr vert="horz"/>
          <a:lstStyle>
            <a:lvl1pPr>
              <a:defRPr>
                <a:latin typeface="Arial"/>
              </a:defRPr>
            </a:lvl1pPr>
          </a:lstStyle>
          <a:p>
            <a:endParaRPr lang="en-US" dirty="0"/>
          </a:p>
        </p:txBody>
      </p:sp>
      <p:sp>
        <p:nvSpPr>
          <p:cNvPr id="9" name="Picture Placeholder 6"/>
          <p:cNvSpPr>
            <a:spLocks noGrp="1"/>
          </p:cNvSpPr>
          <p:nvPr>
            <p:ph type="pic" sz="quarter" idx="11"/>
          </p:nvPr>
        </p:nvSpPr>
        <p:spPr>
          <a:xfrm>
            <a:off x="4824330" y="1411165"/>
            <a:ext cx="3742079" cy="4479388"/>
          </a:xfrm>
          <a:prstGeom prst="rect">
            <a:avLst/>
          </a:prstGeom>
        </p:spPr>
        <p:txBody>
          <a:bodyPr vert="horz"/>
          <a:lstStyle>
            <a:lvl1pPr>
              <a:defRPr>
                <a:latin typeface="Arial"/>
              </a:defRPr>
            </a:lvl1pPr>
          </a:lstStyle>
          <a:p>
            <a:endParaRPr lang="en-US" dirty="0"/>
          </a:p>
        </p:txBody>
      </p:sp>
      <p:sp>
        <p:nvSpPr>
          <p:cNvPr id="13" name="TextBox 12"/>
          <p:cNvSpPr txBox="1"/>
          <p:nvPr userDrawn="1"/>
        </p:nvSpPr>
        <p:spPr>
          <a:xfrm>
            <a:off x="160700" y="6585919"/>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pic>
        <p:nvPicPr>
          <p:cNvPr id="15" name="Picture 14"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6" name="TextBox 15"/>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10" name="Group 9"/>
          <p:cNvGrpSpPr/>
          <p:nvPr userDrawn="1"/>
        </p:nvGrpSpPr>
        <p:grpSpPr>
          <a:xfrm>
            <a:off x="0" y="6425708"/>
            <a:ext cx="9144000" cy="432292"/>
            <a:chOff x="0" y="6433849"/>
            <a:chExt cx="9144000" cy="432292"/>
          </a:xfrm>
        </p:grpSpPr>
        <p:pic>
          <p:nvPicPr>
            <p:cNvPr id="11" name="Picture 10"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2" name="TextBox 11"/>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1821436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Two Photo Slide Header</a:t>
            </a:r>
          </a:p>
        </p:txBody>
      </p:sp>
      <p:sp>
        <p:nvSpPr>
          <p:cNvPr id="11" name="Text Placeholder 10"/>
          <p:cNvSpPr>
            <a:spLocks noGrp="1"/>
          </p:cNvSpPr>
          <p:nvPr>
            <p:ph type="body" sz="quarter" idx="10" hasCustomPrompt="1"/>
          </p:nvPr>
        </p:nvSpPr>
        <p:spPr>
          <a:xfrm>
            <a:off x="521377" y="5011738"/>
            <a:ext cx="3719512" cy="726415"/>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a:t>Sit </a:t>
            </a:r>
            <a:r>
              <a:rPr lang="en-US" dirty="0" err="1"/>
              <a:t>amet</a:t>
            </a:r>
            <a:r>
              <a:rPr lang="en-US" dirty="0"/>
              <a:t>, </a:t>
            </a:r>
            <a:r>
              <a:rPr lang="en-US" dirty="0" err="1"/>
              <a:t>consectuer</a:t>
            </a:r>
            <a:r>
              <a:rPr lang="en-US" dirty="0"/>
              <a:t> </a:t>
            </a:r>
            <a:r>
              <a:rPr lang="en-US" dirty="0" err="1"/>
              <a:t>elit</a:t>
            </a:r>
            <a:r>
              <a:rPr lang="en-US" dirty="0"/>
              <a:t>, sit </a:t>
            </a:r>
            <a:r>
              <a:rPr lang="en-US" dirty="0" err="1"/>
              <a:t>diam</a:t>
            </a:r>
            <a:r>
              <a:rPr lang="en-US" dirty="0"/>
              <a:t> </a:t>
            </a:r>
            <a:r>
              <a:rPr lang="en-US" dirty="0" err="1"/>
              <a:t>nonummy</a:t>
            </a:r>
            <a:r>
              <a:rPr lang="en-US" dirty="0"/>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adipi.Scing</a:t>
            </a:r>
            <a:r>
              <a:rPr lang="en-US" sz="1050" dirty="0">
                <a:solidFill>
                  <a:srgbClr val="000000"/>
                </a:solidFill>
                <a:latin typeface="Arial"/>
                <a:cs typeface="Arial"/>
              </a:rPr>
              <a:t> </a:t>
            </a:r>
            <a:r>
              <a:rPr lang="en-US" sz="1050" dirty="0" err="1">
                <a:solidFill>
                  <a:srgbClr val="000000"/>
                </a:solidFill>
                <a:latin typeface="Arial"/>
                <a:cs typeface="Arial"/>
              </a:rPr>
              <a:t>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nibh</a:t>
            </a:r>
            <a:r>
              <a:rPr lang="en-US" sz="1050" dirty="0">
                <a:solidFill>
                  <a:srgbClr val="000000"/>
                </a:solidFill>
                <a:latin typeface="Arial"/>
                <a:cs typeface="Arial"/>
              </a:rPr>
              <a:t> </a:t>
            </a:r>
            <a:r>
              <a:rPr lang="en-US" sz="1050" dirty="0" err="1">
                <a:solidFill>
                  <a:srgbClr val="000000"/>
                </a:solidFill>
                <a:latin typeface="Arial"/>
                <a:cs typeface="Arial"/>
              </a:rPr>
              <a:t>euismod</a:t>
            </a:r>
            <a:r>
              <a:rPr lang="en-US" sz="1050" dirty="0">
                <a:solidFill>
                  <a:srgbClr val="000000"/>
                </a:solidFill>
                <a:latin typeface="Arial"/>
                <a:cs typeface="Arial"/>
              </a:rPr>
              <a:t> </a:t>
            </a:r>
            <a:r>
              <a:rPr lang="en-US" sz="1050" dirty="0" err="1">
                <a:solidFill>
                  <a:srgbClr val="000000"/>
                </a:solidFill>
                <a:latin typeface="Arial"/>
                <a:cs typeface="Arial"/>
              </a:rPr>
              <a:t>tincidunt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laoreet</a:t>
            </a:r>
            <a:r>
              <a:rPr lang="en-US" sz="1050" dirty="0">
                <a:solidFill>
                  <a:srgbClr val="000000"/>
                </a:solidFill>
                <a:latin typeface="Arial"/>
                <a:cs typeface="Arial"/>
              </a:rPr>
              <a:t> </a:t>
            </a:r>
            <a:r>
              <a:rPr lang="en-US" sz="1050" dirty="0" err="1">
                <a:solidFill>
                  <a:srgbClr val="000000"/>
                </a:solidFill>
                <a:latin typeface="Arial"/>
                <a:cs typeface="Arial"/>
              </a:rPr>
              <a:t>dolore</a:t>
            </a:r>
            <a:r>
              <a:rPr lang="en-US" sz="1050" dirty="0">
                <a:solidFill>
                  <a:srgbClr val="000000"/>
                </a:solidFill>
                <a:latin typeface="Arial"/>
                <a:cs typeface="Arial"/>
              </a:rPr>
              <a:t> magna </a:t>
            </a:r>
            <a:r>
              <a:rPr lang="en-US" sz="1050" dirty="0" err="1">
                <a:solidFill>
                  <a:srgbClr val="000000"/>
                </a:solidFill>
                <a:latin typeface="Arial"/>
                <a:cs typeface="Arial"/>
              </a:rPr>
              <a:t>aliquam</a:t>
            </a:r>
            <a:r>
              <a:rPr lang="en-US" sz="1050" dirty="0">
                <a:solidFill>
                  <a:srgbClr val="000000"/>
                </a:solidFill>
                <a:latin typeface="Arial"/>
                <a:cs typeface="Arial"/>
              </a:rPr>
              <a:t> </a:t>
            </a:r>
            <a:r>
              <a:rPr lang="en-US" sz="1050" dirty="0" err="1">
                <a:solidFill>
                  <a:srgbClr val="000000"/>
                </a:solidFill>
                <a:latin typeface="Arial"/>
                <a:cs typeface="Arial"/>
              </a:rPr>
              <a:t>erat</a:t>
            </a:r>
            <a:r>
              <a:rPr lang="en-US" sz="1050" dirty="0">
                <a:solidFill>
                  <a:srgbClr val="000000"/>
                </a:solidFill>
                <a:latin typeface="Arial"/>
                <a:cs typeface="Arial"/>
              </a:rPr>
              <a:t> </a:t>
            </a:r>
            <a:r>
              <a:rPr lang="en-US" sz="1050" dirty="0" err="1">
                <a:solidFill>
                  <a:srgbClr val="000000"/>
                </a:solidFill>
                <a:latin typeface="Arial"/>
                <a:cs typeface="Arial"/>
              </a:rPr>
              <a:t>volutpat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wisi</a:t>
            </a:r>
            <a:r>
              <a:rPr lang="en-US" sz="1050" dirty="0">
                <a:solidFill>
                  <a:srgbClr val="000000"/>
                </a:solidFill>
                <a:latin typeface="Arial"/>
                <a:cs typeface="Arial"/>
              </a:rPr>
              <a:t> </a:t>
            </a:r>
            <a:r>
              <a:rPr lang="en-US" sz="1050" dirty="0" err="1">
                <a:solidFill>
                  <a:srgbClr val="000000"/>
                </a:solidFill>
                <a:latin typeface="Arial"/>
                <a:cs typeface="Arial"/>
              </a:rPr>
              <a:t>enim</a:t>
            </a:r>
            <a:endParaRPr lang="en-US" dirty="0"/>
          </a:p>
        </p:txBody>
      </p:sp>
      <p:sp>
        <p:nvSpPr>
          <p:cNvPr id="12" name="Text Placeholder 10"/>
          <p:cNvSpPr>
            <a:spLocks noGrp="1"/>
          </p:cNvSpPr>
          <p:nvPr>
            <p:ph type="body" sz="quarter" idx="11" hasCustomPrompt="1"/>
          </p:nvPr>
        </p:nvSpPr>
        <p:spPr>
          <a:xfrm>
            <a:off x="4733365" y="5039395"/>
            <a:ext cx="3719512" cy="726415"/>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a:t>Sit </a:t>
            </a:r>
            <a:r>
              <a:rPr lang="en-US" dirty="0" err="1"/>
              <a:t>amet</a:t>
            </a:r>
            <a:r>
              <a:rPr lang="en-US" dirty="0"/>
              <a:t>, </a:t>
            </a:r>
            <a:r>
              <a:rPr lang="en-US" dirty="0" err="1"/>
              <a:t>consectuer</a:t>
            </a:r>
            <a:r>
              <a:rPr lang="en-US" dirty="0"/>
              <a:t> </a:t>
            </a:r>
            <a:r>
              <a:rPr lang="en-US" dirty="0" err="1"/>
              <a:t>elit</a:t>
            </a:r>
            <a:r>
              <a:rPr lang="en-US" dirty="0"/>
              <a:t>, sit </a:t>
            </a:r>
            <a:r>
              <a:rPr lang="en-US" dirty="0" err="1"/>
              <a:t>diam</a:t>
            </a:r>
            <a:r>
              <a:rPr lang="en-US" dirty="0"/>
              <a:t> </a:t>
            </a:r>
            <a:r>
              <a:rPr lang="en-US" dirty="0" err="1"/>
              <a:t>nonummy</a:t>
            </a:r>
            <a:r>
              <a:rPr lang="en-US" dirty="0"/>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adipi.Scing</a:t>
            </a:r>
            <a:r>
              <a:rPr lang="en-US" sz="1050" dirty="0">
                <a:solidFill>
                  <a:srgbClr val="000000"/>
                </a:solidFill>
                <a:latin typeface="Arial"/>
                <a:cs typeface="Arial"/>
              </a:rPr>
              <a:t> </a:t>
            </a:r>
            <a:r>
              <a:rPr lang="en-US" sz="1050" dirty="0" err="1">
                <a:solidFill>
                  <a:srgbClr val="000000"/>
                </a:solidFill>
                <a:latin typeface="Arial"/>
                <a:cs typeface="Arial"/>
              </a:rPr>
              <a:t>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nibh</a:t>
            </a:r>
            <a:r>
              <a:rPr lang="en-US" sz="1050" dirty="0">
                <a:solidFill>
                  <a:srgbClr val="000000"/>
                </a:solidFill>
                <a:latin typeface="Arial"/>
                <a:cs typeface="Arial"/>
              </a:rPr>
              <a:t> </a:t>
            </a:r>
            <a:r>
              <a:rPr lang="en-US" sz="1050" dirty="0" err="1">
                <a:solidFill>
                  <a:srgbClr val="000000"/>
                </a:solidFill>
                <a:latin typeface="Arial"/>
                <a:cs typeface="Arial"/>
              </a:rPr>
              <a:t>euismod</a:t>
            </a:r>
            <a:r>
              <a:rPr lang="en-US" sz="1050" dirty="0">
                <a:solidFill>
                  <a:srgbClr val="000000"/>
                </a:solidFill>
                <a:latin typeface="Arial"/>
                <a:cs typeface="Arial"/>
              </a:rPr>
              <a:t> </a:t>
            </a:r>
            <a:r>
              <a:rPr lang="en-US" sz="1050" dirty="0" err="1">
                <a:solidFill>
                  <a:srgbClr val="000000"/>
                </a:solidFill>
                <a:latin typeface="Arial"/>
                <a:cs typeface="Arial"/>
              </a:rPr>
              <a:t>tincidunt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laoreet</a:t>
            </a:r>
            <a:r>
              <a:rPr lang="en-US" sz="1050" dirty="0">
                <a:solidFill>
                  <a:srgbClr val="000000"/>
                </a:solidFill>
                <a:latin typeface="Arial"/>
                <a:cs typeface="Arial"/>
              </a:rPr>
              <a:t> </a:t>
            </a:r>
            <a:r>
              <a:rPr lang="en-US" sz="1050" dirty="0" err="1">
                <a:solidFill>
                  <a:srgbClr val="000000"/>
                </a:solidFill>
                <a:latin typeface="Arial"/>
                <a:cs typeface="Arial"/>
              </a:rPr>
              <a:t>dolore</a:t>
            </a:r>
            <a:r>
              <a:rPr lang="en-US" sz="1050" dirty="0">
                <a:solidFill>
                  <a:srgbClr val="000000"/>
                </a:solidFill>
                <a:latin typeface="Arial"/>
                <a:cs typeface="Arial"/>
              </a:rPr>
              <a:t> magna </a:t>
            </a:r>
            <a:r>
              <a:rPr lang="en-US" sz="1050" dirty="0" err="1">
                <a:solidFill>
                  <a:srgbClr val="000000"/>
                </a:solidFill>
                <a:latin typeface="Arial"/>
                <a:cs typeface="Arial"/>
              </a:rPr>
              <a:t>aliquam</a:t>
            </a:r>
            <a:r>
              <a:rPr lang="en-US" sz="1050" dirty="0">
                <a:solidFill>
                  <a:srgbClr val="000000"/>
                </a:solidFill>
                <a:latin typeface="Arial"/>
                <a:cs typeface="Arial"/>
              </a:rPr>
              <a:t> </a:t>
            </a:r>
            <a:r>
              <a:rPr lang="en-US" sz="1050" dirty="0" err="1">
                <a:solidFill>
                  <a:srgbClr val="000000"/>
                </a:solidFill>
                <a:latin typeface="Arial"/>
                <a:cs typeface="Arial"/>
              </a:rPr>
              <a:t>erat</a:t>
            </a:r>
            <a:r>
              <a:rPr lang="en-US" sz="1050" dirty="0">
                <a:solidFill>
                  <a:srgbClr val="000000"/>
                </a:solidFill>
                <a:latin typeface="Arial"/>
                <a:cs typeface="Arial"/>
              </a:rPr>
              <a:t> </a:t>
            </a:r>
            <a:r>
              <a:rPr lang="en-US" sz="1050" dirty="0" err="1">
                <a:solidFill>
                  <a:srgbClr val="000000"/>
                </a:solidFill>
                <a:latin typeface="Arial"/>
                <a:cs typeface="Arial"/>
              </a:rPr>
              <a:t>volutpat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wisi</a:t>
            </a:r>
            <a:r>
              <a:rPr lang="en-US" sz="1050" dirty="0">
                <a:solidFill>
                  <a:srgbClr val="000000"/>
                </a:solidFill>
                <a:latin typeface="Arial"/>
                <a:cs typeface="Arial"/>
              </a:rPr>
              <a:t> </a:t>
            </a:r>
            <a:r>
              <a:rPr lang="en-US" sz="1050" dirty="0" err="1">
                <a:solidFill>
                  <a:srgbClr val="000000"/>
                </a:solidFill>
                <a:latin typeface="Arial"/>
                <a:cs typeface="Arial"/>
              </a:rPr>
              <a:t>enim</a:t>
            </a:r>
            <a:endParaRPr lang="en-US" dirty="0"/>
          </a:p>
        </p:txBody>
      </p:sp>
      <p:sp>
        <p:nvSpPr>
          <p:cNvPr id="9" name="Picture Placeholder 6"/>
          <p:cNvSpPr>
            <a:spLocks noGrp="1"/>
          </p:cNvSpPr>
          <p:nvPr>
            <p:ph type="pic" sz="quarter" idx="12"/>
          </p:nvPr>
        </p:nvSpPr>
        <p:spPr>
          <a:xfrm>
            <a:off x="4819344" y="1406188"/>
            <a:ext cx="3742079" cy="3606191"/>
          </a:xfrm>
          <a:prstGeom prst="rect">
            <a:avLst/>
          </a:prstGeom>
        </p:spPr>
        <p:txBody>
          <a:bodyPr vert="horz"/>
          <a:lstStyle>
            <a:lvl1pPr>
              <a:defRPr>
                <a:latin typeface="Arial"/>
              </a:defRPr>
            </a:lvl1pPr>
          </a:lstStyle>
          <a:p>
            <a:endParaRPr lang="en-US" dirty="0"/>
          </a:p>
        </p:txBody>
      </p:sp>
      <p:sp>
        <p:nvSpPr>
          <p:cNvPr id="13" name="Picture Placeholder 6"/>
          <p:cNvSpPr>
            <a:spLocks noGrp="1"/>
          </p:cNvSpPr>
          <p:nvPr>
            <p:ph type="pic" sz="quarter" idx="13"/>
          </p:nvPr>
        </p:nvSpPr>
        <p:spPr>
          <a:xfrm>
            <a:off x="583305" y="1399825"/>
            <a:ext cx="3742079" cy="3606191"/>
          </a:xfrm>
          <a:prstGeom prst="rect">
            <a:avLst/>
          </a:prstGeom>
        </p:spPr>
        <p:txBody>
          <a:bodyPr vert="horz"/>
          <a:lstStyle>
            <a:lvl1pPr>
              <a:defRPr>
                <a:latin typeface="Arial"/>
              </a:defRPr>
            </a:lvl1pPr>
          </a:lstStyle>
          <a:p>
            <a:endParaRPr lang="en-US" dirty="0"/>
          </a:p>
        </p:txBody>
      </p:sp>
      <p:sp>
        <p:nvSpPr>
          <p:cNvPr id="16" name="TextBox 15"/>
          <p:cNvSpPr txBox="1"/>
          <p:nvPr userDrawn="1"/>
        </p:nvSpPr>
        <p:spPr>
          <a:xfrm>
            <a:off x="-1587" y="6585887"/>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20" name="TextBox 19"/>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14" name="Group 13"/>
          <p:cNvGrpSpPr/>
          <p:nvPr userDrawn="1"/>
        </p:nvGrpSpPr>
        <p:grpSpPr>
          <a:xfrm>
            <a:off x="0" y="6433849"/>
            <a:ext cx="9144000" cy="432292"/>
            <a:chOff x="0" y="6433849"/>
            <a:chExt cx="9144000" cy="432292"/>
          </a:xfrm>
        </p:grpSpPr>
        <p:pic>
          <p:nvPicPr>
            <p:cNvPr id="15" name="Picture 14"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7" name="TextBox 16"/>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6291466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472140" y="373275"/>
            <a:ext cx="8229600" cy="851469"/>
          </a:xfrm>
          <a:prstGeom prst="rect">
            <a:avLst/>
          </a:prstGeom>
        </p:spPr>
        <p:txBody>
          <a:bodyPr vert="horz"/>
          <a:lstStyle>
            <a:lvl1pPr algn="l">
              <a:defRPr b="1">
                <a:solidFill>
                  <a:srgbClr val="14487F"/>
                </a:solidFill>
                <a:latin typeface="Times New Roman"/>
                <a:cs typeface="Times New Roman"/>
              </a:defRPr>
            </a:lvl1pPr>
          </a:lstStyle>
          <a:p>
            <a:r>
              <a:rPr lang="en-US" dirty="0"/>
              <a:t>Three Photo Slide Header</a:t>
            </a:r>
          </a:p>
        </p:txBody>
      </p:sp>
      <p:sp>
        <p:nvSpPr>
          <p:cNvPr id="13" name="Text Placeholder 10"/>
          <p:cNvSpPr>
            <a:spLocks noGrp="1"/>
          </p:cNvSpPr>
          <p:nvPr>
            <p:ph type="body" sz="quarter" idx="10" hasCustomPrompt="1"/>
          </p:nvPr>
        </p:nvSpPr>
        <p:spPr>
          <a:xfrm>
            <a:off x="510037" y="4648851"/>
            <a:ext cx="2563005" cy="510951"/>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a:t>Sit </a:t>
            </a:r>
            <a:r>
              <a:rPr lang="en-US" dirty="0" err="1"/>
              <a:t>amet</a:t>
            </a:r>
            <a:r>
              <a:rPr lang="en-US" dirty="0"/>
              <a:t>, </a:t>
            </a:r>
            <a:r>
              <a:rPr lang="en-US" dirty="0" err="1"/>
              <a:t>consectuer</a:t>
            </a:r>
            <a:r>
              <a:rPr lang="en-US" dirty="0"/>
              <a:t> </a:t>
            </a:r>
            <a:r>
              <a:rPr lang="en-US" dirty="0" err="1"/>
              <a:t>elit</a:t>
            </a:r>
            <a:r>
              <a:rPr lang="en-US" dirty="0"/>
              <a:t>, sit </a:t>
            </a:r>
            <a:r>
              <a:rPr lang="en-US" dirty="0" err="1"/>
              <a:t>diam</a:t>
            </a:r>
            <a:r>
              <a:rPr lang="en-US" dirty="0"/>
              <a:t> </a:t>
            </a:r>
            <a:r>
              <a:rPr lang="en-US" dirty="0" err="1"/>
              <a:t>nonuy</a:t>
            </a:r>
            <a:r>
              <a:rPr lang="en-US" dirty="0"/>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adipi.Scing</a:t>
            </a:r>
            <a:r>
              <a:rPr lang="en-US" sz="1050" dirty="0">
                <a:solidFill>
                  <a:srgbClr val="000000"/>
                </a:solidFill>
                <a:latin typeface="Arial"/>
                <a:cs typeface="Arial"/>
              </a:rPr>
              <a:t> </a:t>
            </a:r>
            <a:r>
              <a:rPr lang="en-US" sz="1050" dirty="0" err="1">
                <a:solidFill>
                  <a:srgbClr val="000000"/>
                </a:solidFill>
                <a:latin typeface="Arial"/>
                <a:cs typeface="Arial"/>
              </a:rPr>
              <a:t>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a:t>
            </a:r>
            <a:r>
              <a:rPr lang="en-US" sz="1050" dirty="0">
                <a:solidFill>
                  <a:srgbClr val="000000"/>
                </a:solidFill>
                <a:latin typeface="Arial"/>
                <a:cs typeface="Arial"/>
              </a:rPr>
              <a:t> </a:t>
            </a:r>
            <a:br>
              <a:rPr lang="en-US" sz="1050" dirty="0">
                <a:solidFill>
                  <a:srgbClr val="000000"/>
                </a:solidFill>
                <a:latin typeface="Arial"/>
                <a:cs typeface="Arial"/>
              </a:rPr>
            </a:br>
            <a:endParaRPr lang="en-US" dirty="0"/>
          </a:p>
        </p:txBody>
      </p:sp>
      <p:sp>
        <p:nvSpPr>
          <p:cNvPr id="14" name="Text Placeholder 10"/>
          <p:cNvSpPr>
            <a:spLocks noGrp="1"/>
          </p:cNvSpPr>
          <p:nvPr>
            <p:ph type="body" sz="quarter" idx="11" hasCustomPrompt="1"/>
          </p:nvPr>
        </p:nvSpPr>
        <p:spPr>
          <a:xfrm>
            <a:off x="3225192" y="4676508"/>
            <a:ext cx="2563005" cy="510951"/>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a:t>Sit </a:t>
            </a:r>
            <a:r>
              <a:rPr lang="en-US" dirty="0" err="1"/>
              <a:t>amet</a:t>
            </a:r>
            <a:r>
              <a:rPr lang="en-US" dirty="0"/>
              <a:t>, </a:t>
            </a:r>
            <a:r>
              <a:rPr lang="en-US" dirty="0" err="1"/>
              <a:t>consectuer</a:t>
            </a:r>
            <a:r>
              <a:rPr lang="en-US" dirty="0"/>
              <a:t> </a:t>
            </a:r>
            <a:r>
              <a:rPr lang="en-US" dirty="0" err="1"/>
              <a:t>elit</a:t>
            </a:r>
            <a:r>
              <a:rPr lang="en-US" dirty="0"/>
              <a:t>, sit </a:t>
            </a:r>
            <a:r>
              <a:rPr lang="en-US" dirty="0" err="1"/>
              <a:t>diam</a:t>
            </a:r>
            <a:r>
              <a:rPr lang="en-US" dirty="0"/>
              <a:t> </a:t>
            </a:r>
            <a:r>
              <a:rPr lang="en-US" dirty="0" err="1"/>
              <a:t>nonuy</a:t>
            </a:r>
            <a:r>
              <a:rPr lang="en-US" dirty="0"/>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adipi.Scing</a:t>
            </a:r>
            <a:r>
              <a:rPr lang="en-US" sz="1050" dirty="0">
                <a:solidFill>
                  <a:srgbClr val="000000"/>
                </a:solidFill>
                <a:latin typeface="Arial"/>
                <a:cs typeface="Arial"/>
              </a:rPr>
              <a:t> </a:t>
            </a:r>
            <a:r>
              <a:rPr lang="en-US" sz="1050" dirty="0" err="1">
                <a:solidFill>
                  <a:srgbClr val="000000"/>
                </a:solidFill>
                <a:latin typeface="Arial"/>
                <a:cs typeface="Arial"/>
              </a:rPr>
              <a:t>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a:t>
            </a:r>
            <a:r>
              <a:rPr lang="en-US" sz="1050" dirty="0">
                <a:solidFill>
                  <a:srgbClr val="000000"/>
                </a:solidFill>
                <a:latin typeface="Arial"/>
                <a:cs typeface="Arial"/>
              </a:rPr>
              <a:t> </a:t>
            </a:r>
            <a:br>
              <a:rPr lang="en-US" sz="1050" dirty="0">
                <a:solidFill>
                  <a:srgbClr val="000000"/>
                </a:solidFill>
                <a:latin typeface="Arial"/>
                <a:cs typeface="Arial"/>
              </a:rPr>
            </a:br>
            <a:endParaRPr lang="en-US" dirty="0"/>
          </a:p>
        </p:txBody>
      </p:sp>
      <p:sp>
        <p:nvSpPr>
          <p:cNvPr id="15" name="Text Placeholder 10"/>
          <p:cNvSpPr>
            <a:spLocks noGrp="1"/>
          </p:cNvSpPr>
          <p:nvPr>
            <p:ph type="body" sz="quarter" idx="12" hasCustomPrompt="1"/>
          </p:nvPr>
        </p:nvSpPr>
        <p:spPr>
          <a:xfrm>
            <a:off x="5992067" y="4665168"/>
            <a:ext cx="2563005" cy="510951"/>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a:t>Sit </a:t>
            </a:r>
            <a:r>
              <a:rPr lang="en-US" dirty="0" err="1"/>
              <a:t>amet</a:t>
            </a:r>
            <a:r>
              <a:rPr lang="en-US" dirty="0"/>
              <a:t>, </a:t>
            </a:r>
            <a:r>
              <a:rPr lang="en-US" dirty="0" err="1"/>
              <a:t>consectuer</a:t>
            </a:r>
            <a:r>
              <a:rPr lang="en-US" dirty="0"/>
              <a:t> </a:t>
            </a:r>
            <a:r>
              <a:rPr lang="en-US" dirty="0" err="1"/>
              <a:t>elit</a:t>
            </a:r>
            <a:r>
              <a:rPr lang="en-US" dirty="0"/>
              <a:t>, sit </a:t>
            </a:r>
            <a:r>
              <a:rPr lang="en-US" dirty="0" err="1"/>
              <a:t>diam</a:t>
            </a:r>
            <a:r>
              <a:rPr lang="en-US" dirty="0"/>
              <a:t> </a:t>
            </a:r>
            <a:r>
              <a:rPr lang="en-US" dirty="0" err="1"/>
              <a:t>nonuy</a:t>
            </a:r>
            <a:r>
              <a:rPr lang="en-US" dirty="0"/>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adipi.Scing</a:t>
            </a:r>
            <a:r>
              <a:rPr lang="en-US" sz="1050" dirty="0">
                <a:solidFill>
                  <a:srgbClr val="000000"/>
                </a:solidFill>
                <a:latin typeface="Arial"/>
                <a:cs typeface="Arial"/>
              </a:rPr>
              <a:t> </a:t>
            </a:r>
            <a:r>
              <a:rPr lang="en-US" sz="1050" dirty="0" err="1">
                <a:solidFill>
                  <a:srgbClr val="000000"/>
                </a:solidFill>
                <a:latin typeface="Arial"/>
                <a:cs typeface="Arial"/>
              </a:rPr>
              <a:t>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a:t>
            </a:r>
            <a:r>
              <a:rPr lang="en-US" sz="1050" dirty="0">
                <a:solidFill>
                  <a:srgbClr val="000000"/>
                </a:solidFill>
                <a:latin typeface="Arial"/>
                <a:cs typeface="Arial"/>
              </a:rPr>
              <a:t> </a:t>
            </a:r>
            <a:br>
              <a:rPr lang="en-US" sz="1050" dirty="0">
                <a:solidFill>
                  <a:srgbClr val="000000"/>
                </a:solidFill>
                <a:latin typeface="Arial"/>
                <a:cs typeface="Arial"/>
              </a:rPr>
            </a:br>
            <a:endParaRPr lang="en-US" dirty="0"/>
          </a:p>
        </p:txBody>
      </p:sp>
      <p:sp>
        <p:nvSpPr>
          <p:cNvPr id="11" name="Picture Placeholder 6"/>
          <p:cNvSpPr>
            <a:spLocks noGrp="1"/>
          </p:cNvSpPr>
          <p:nvPr>
            <p:ph type="pic" sz="quarter" idx="13"/>
          </p:nvPr>
        </p:nvSpPr>
        <p:spPr>
          <a:xfrm>
            <a:off x="578321" y="1394849"/>
            <a:ext cx="2506057" cy="3254644"/>
          </a:xfrm>
          <a:prstGeom prst="rect">
            <a:avLst/>
          </a:prstGeom>
        </p:spPr>
        <p:txBody>
          <a:bodyPr vert="horz"/>
          <a:lstStyle>
            <a:lvl1pPr>
              <a:defRPr>
                <a:latin typeface="Arial"/>
              </a:defRPr>
            </a:lvl1pPr>
          </a:lstStyle>
          <a:p>
            <a:endParaRPr lang="en-US" dirty="0"/>
          </a:p>
        </p:txBody>
      </p:sp>
      <p:sp>
        <p:nvSpPr>
          <p:cNvPr id="16" name="Picture Placeholder 6"/>
          <p:cNvSpPr>
            <a:spLocks noGrp="1"/>
          </p:cNvSpPr>
          <p:nvPr>
            <p:ph type="pic" sz="quarter" idx="14"/>
          </p:nvPr>
        </p:nvSpPr>
        <p:spPr>
          <a:xfrm>
            <a:off x="3304819" y="1399826"/>
            <a:ext cx="2506057" cy="3254644"/>
          </a:xfrm>
          <a:prstGeom prst="rect">
            <a:avLst/>
          </a:prstGeom>
        </p:spPr>
        <p:txBody>
          <a:bodyPr vert="horz"/>
          <a:lstStyle>
            <a:lvl1pPr>
              <a:defRPr>
                <a:latin typeface="Arial"/>
              </a:defRPr>
            </a:lvl1pPr>
          </a:lstStyle>
          <a:p>
            <a:endParaRPr lang="en-US" dirty="0"/>
          </a:p>
        </p:txBody>
      </p:sp>
      <p:sp>
        <p:nvSpPr>
          <p:cNvPr id="17" name="Picture Placeholder 6"/>
          <p:cNvSpPr>
            <a:spLocks noGrp="1"/>
          </p:cNvSpPr>
          <p:nvPr>
            <p:ph type="pic" sz="quarter" idx="15"/>
          </p:nvPr>
        </p:nvSpPr>
        <p:spPr>
          <a:xfrm>
            <a:off x="6060350" y="1388486"/>
            <a:ext cx="2506057" cy="3254644"/>
          </a:xfrm>
          <a:prstGeom prst="rect">
            <a:avLst/>
          </a:prstGeom>
        </p:spPr>
        <p:txBody>
          <a:bodyPr vert="horz"/>
          <a:lstStyle>
            <a:lvl1pPr>
              <a:defRPr>
                <a:latin typeface="Arial"/>
              </a:defRPr>
            </a:lvl1pPr>
          </a:lstStyle>
          <a:p>
            <a:endParaRPr lang="en-US" dirty="0"/>
          </a:p>
        </p:txBody>
      </p:sp>
      <p:sp>
        <p:nvSpPr>
          <p:cNvPr id="20" name="TextBox 19"/>
          <p:cNvSpPr txBox="1"/>
          <p:nvPr userDrawn="1"/>
        </p:nvSpPr>
        <p:spPr>
          <a:xfrm>
            <a:off x="0" y="6591221"/>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24" name="TextBox 23"/>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18" name="Group 17"/>
          <p:cNvGrpSpPr/>
          <p:nvPr userDrawn="1"/>
        </p:nvGrpSpPr>
        <p:grpSpPr>
          <a:xfrm>
            <a:off x="0" y="6433849"/>
            <a:ext cx="9144000" cy="432292"/>
            <a:chOff x="0" y="6433849"/>
            <a:chExt cx="9144000" cy="432292"/>
          </a:xfrm>
        </p:grpSpPr>
        <p:pic>
          <p:nvPicPr>
            <p:cNvPr id="19" name="Picture 18"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21" name="TextBox 20"/>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5910733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7" name="Picture Placeholder 6"/>
          <p:cNvSpPr>
            <a:spLocks noGrp="1"/>
          </p:cNvSpPr>
          <p:nvPr>
            <p:ph type="pic" sz="quarter" idx="18"/>
          </p:nvPr>
        </p:nvSpPr>
        <p:spPr>
          <a:xfrm>
            <a:off x="0" y="0"/>
            <a:ext cx="4569142" cy="6463927"/>
          </a:xfrm>
          <a:prstGeom prst="rect">
            <a:avLst/>
          </a:prstGeom>
        </p:spPr>
        <p:txBody>
          <a:bodyPr vert="horz"/>
          <a:lstStyle>
            <a:lvl1pPr>
              <a:defRPr>
                <a:latin typeface="Arial"/>
              </a:defRPr>
            </a:lvl1pPr>
          </a:lstStyle>
          <a:p>
            <a:endParaRPr lang="en-US" dirty="0"/>
          </a:p>
        </p:txBody>
      </p:sp>
      <p:sp>
        <p:nvSpPr>
          <p:cNvPr id="8" name="Picture Placeholder 6"/>
          <p:cNvSpPr>
            <a:spLocks noGrp="1"/>
          </p:cNvSpPr>
          <p:nvPr>
            <p:ph type="pic" sz="quarter" idx="19"/>
          </p:nvPr>
        </p:nvSpPr>
        <p:spPr>
          <a:xfrm>
            <a:off x="4574858" y="0"/>
            <a:ext cx="4569142" cy="6463927"/>
          </a:xfrm>
          <a:prstGeom prst="rect">
            <a:avLst/>
          </a:prstGeom>
        </p:spPr>
        <p:txBody>
          <a:bodyPr vert="horz"/>
          <a:lstStyle>
            <a:lvl1pPr>
              <a:defRPr>
                <a:latin typeface="Arial"/>
              </a:defRPr>
            </a:lvl1pPr>
          </a:lstStyle>
          <a:p>
            <a:endParaRPr lang="en-US" dirty="0"/>
          </a:p>
        </p:txBody>
      </p:sp>
      <p:sp>
        <p:nvSpPr>
          <p:cNvPr id="11" name="TextBox 10"/>
          <p:cNvSpPr txBox="1"/>
          <p:nvPr userDrawn="1"/>
        </p:nvSpPr>
        <p:spPr>
          <a:xfrm>
            <a:off x="160700" y="6585919"/>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10" name="TextBox 9"/>
          <p:cNvSpPr txBox="1"/>
          <p:nvPr userDrawn="1"/>
        </p:nvSpPr>
        <p:spPr>
          <a:xfrm>
            <a:off x="-1587" y="6585887"/>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16" name="TextBox 15"/>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9" name="Group 8"/>
          <p:cNvGrpSpPr/>
          <p:nvPr userDrawn="1"/>
        </p:nvGrpSpPr>
        <p:grpSpPr>
          <a:xfrm>
            <a:off x="0" y="6433849"/>
            <a:ext cx="9144000" cy="432292"/>
            <a:chOff x="0" y="6433849"/>
            <a:chExt cx="9144000" cy="432292"/>
          </a:xfrm>
        </p:grpSpPr>
        <p:pic>
          <p:nvPicPr>
            <p:cNvPr id="12" name="Picture 11"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3" name="TextBox 12"/>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24360665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4" name="TextBox 3"/>
          <p:cNvSpPr txBox="1"/>
          <p:nvPr userDrawn="1"/>
        </p:nvSpPr>
        <p:spPr>
          <a:xfrm>
            <a:off x="0" y="6615173"/>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8" name="TextBox 7"/>
          <p:cNvSpPr txBox="1"/>
          <p:nvPr userDrawn="1"/>
        </p:nvSpPr>
        <p:spPr>
          <a:xfrm>
            <a:off x="536995" y="384388"/>
            <a:ext cx="8156518" cy="1190853"/>
          </a:xfrm>
          <a:prstGeom prst="rect">
            <a:avLst/>
          </a:prstGeom>
          <a:noFill/>
          <a:effectLst>
            <a:outerShdw blurRad="50800" dist="38100" dir="2700000" algn="tl" rotWithShape="0">
              <a:prstClr val="black">
                <a:alpha val="40000"/>
              </a:prstClr>
            </a:outerShdw>
          </a:effectLst>
        </p:spPr>
        <p:txBody>
          <a:bodyPr wrap="square" lIns="82056" tIns="41028" rIns="82056" bIns="41028" rtlCol="0">
            <a:spAutoFit/>
          </a:bodyPr>
          <a:lstStyle/>
          <a:p>
            <a:br>
              <a:rPr lang="en-US" sz="4300" dirty="0">
                <a:solidFill>
                  <a:srgbClr val="006949"/>
                </a:solidFill>
                <a:latin typeface="Times New Roman"/>
                <a:cs typeface="Times New Roman"/>
              </a:rPr>
            </a:br>
            <a:endParaRPr lang="en-US" sz="2900" b="1" dirty="0">
              <a:solidFill>
                <a:srgbClr val="000000"/>
              </a:solidFill>
              <a:latin typeface="Arial"/>
              <a:cs typeface="Arial"/>
            </a:endParaRPr>
          </a:p>
        </p:txBody>
      </p:sp>
      <p:sp>
        <p:nvSpPr>
          <p:cNvPr id="9" name="Picture Placeholder 6"/>
          <p:cNvSpPr>
            <a:spLocks noGrp="1"/>
          </p:cNvSpPr>
          <p:nvPr>
            <p:ph type="pic" sz="quarter" idx="16"/>
          </p:nvPr>
        </p:nvSpPr>
        <p:spPr>
          <a:xfrm>
            <a:off x="4574858" y="3248283"/>
            <a:ext cx="4569142" cy="3226985"/>
          </a:xfrm>
          <a:prstGeom prst="rect">
            <a:avLst/>
          </a:prstGeom>
        </p:spPr>
        <p:txBody>
          <a:bodyPr vert="horz"/>
          <a:lstStyle>
            <a:lvl1pPr>
              <a:defRPr>
                <a:latin typeface="Arial"/>
              </a:defRPr>
            </a:lvl1pPr>
          </a:lstStyle>
          <a:p>
            <a:endParaRPr lang="en-US" dirty="0"/>
          </a:p>
        </p:txBody>
      </p:sp>
      <p:sp>
        <p:nvSpPr>
          <p:cNvPr id="10" name="Picture Placeholder 6"/>
          <p:cNvSpPr>
            <a:spLocks noGrp="1"/>
          </p:cNvSpPr>
          <p:nvPr>
            <p:ph type="pic" sz="quarter" idx="17"/>
          </p:nvPr>
        </p:nvSpPr>
        <p:spPr>
          <a:xfrm>
            <a:off x="4574858" y="0"/>
            <a:ext cx="4569142" cy="3226985"/>
          </a:xfrm>
          <a:prstGeom prst="rect">
            <a:avLst/>
          </a:prstGeom>
        </p:spPr>
        <p:txBody>
          <a:bodyPr vert="horz"/>
          <a:lstStyle>
            <a:lvl1pPr>
              <a:defRPr>
                <a:latin typeface="Arial"/>
              </a:defRPr>
            </a:lvl1pPr>
          </a:lstStyle>
          <a:p>
            <a:endParaRPr lang="en-US" dirty="0"/>
          </a:p>
        </p:txBody>
      </p:sp>
      <p:sp>
        <p:nvSpPr>
          <p:cNvPr id="11" name="Picture Placeholder 6"/>
          <p:cNvSpPr>
            <a:spLocks noGrp="1"/>
          </p:cNvSpPr>
          <p:nvPr>
            <p:ph type="pic" sz="quarter" idx="18"/>
          </p:nvPr>
        </p:nvSpPr>
        <p:spPr>
          <a:xfrm>
            <a:off x="0" y="0"/>
            <a:ext cx="4569142" cy="6463927"/>
          </a:xfrm>
          <a:prstGeom prst="rect">
            <a:avLst/>
          </a:prstGeom>
        </p:spPr>
        <p:txBody>
          <a:bodyPr vert="horz"/>
          <a:lstStyle>
            <a:lvl1pPr>
              <a:defRPr>
                <a:latin typeface="Arial"/>
              </a:defRPr>
            </a:lvl1pPr>
          </a:lstStyle>
          <a:p>
            <a:endParaRPr lang="en-US" dirty="0"/>
          </a:p>
        </p:txBody>
      </p:sp>
      <p:sp>
        <p:nvSpPr>
          <p:cNvPr id="14" name="TextBox 13"/>
          <p:cNvSpPr txBox="1"/>
          <p:nvPr userDrawn="1"/>
        </p:nvSpPr>
        <p:spPr>
          <a:xfrm>
            <a:off x="0" y="6594152"/>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18" name="TextBox 17"/>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12" name="Group 11"/>
          <p:cNvGrpSpPr/>
          <p:nvPr userDrawn="1"/>
        </p:nvGrpSpPr>
        <p:grpSpPr>
          <a:xfrm>
            <a:off x="0" y="6433849"/>
            <a:ext cx="9144000" cy="432292"/>
            <a:chOff x="0" y="6433849"/>
            <a:chExt cx="9144000" cy="432292"/>
          </a:xfrm>
        </p:grpSpPr>
        <p:pic>
          <p:nvPicPr>
            <p:cNvPr id="13" name="Picture 12"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5" name="TextBox 14"/>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13622053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14" name="Title 1"/>
          <p:cNvSpPr>
            <a:spLocks noGrp="1"/>
          </p:cNvSpPr>
          <p:nvPr>
            <p:ph type="title" hasCustomPrompt="1"/>
          </p:nvPr>
        </p:nvSpPr>
        <p:spPr>
          <a:xfrm>
            <a:off x="472140" y="373275"/>
            <a:ext cx="8229600" cy="1143000"/>
          </a:xfrm>
          <a:prstGeom prst="rect">
            <a:avLst/>
          </a:prstGeom>
        </p:spPr>
        <p:txBody>
          <a:bodyPr vert="horz"/>
          <a:lstStyle>
            <a:lvl1pPr algn="l">
              <a:defRPr b="1" baseline="0">
                <a:solidFill>
                  <a:srgbClr val="14487F"/>
                </a:solidFill>
                <a:latin typeface="Times New Roman"/>
                <a:cs typeface="Times New Roman"/>
              </a:defRPr>
            </a:lvl1pPr>
          </a:lstStyle>
          <a:p>
            <a:r>
              <a:rPr lang="en-US" dirty="0"/>
              <a:t>Four Photo Collage Slide Header</a:t>
            </a:r>
          </a:p>
        </p:txBody>
      </p:sp>
      <p:sp>
        <p:nvSpPr>
          <p:cNvPr id="15" name="Text Placeholder 10"/>
          <p:cNvSpPr>
            <a:spLocks noGrp="1"/>
          </p:cNvSpPr>
          <p:nvPr>
            <p:ph type="body" sz="quarter" idx="11" hasCustomPrompt="1"/>
          </p:nvPr>
        </p:nvSpPr>
        <p:spPr>
          <a:xfrm>
            <a:off x="2011848" y="2460831"/>
            <a:ext cx="1106552" cy="601033"/>
          </a:xfrm>
          <a:prstGeom prst="rect">
            <a:avLst/>
          </a:prstGeom>
        </p:spPr>
        <p:txBody>
          <a:bodyPr vert="horz"/>
          <a:lstStyle>
            <a:lvl1pPr marL="0" marR="0" indent="0" algn="l" defTabSz="457200" rtl="0" eaLnBrk="1" fontAlgn="auto" latinLnBrk="0" hangingPunct="1">
              <a:lnSpc>
                <a:spcPct val="150000"/>
              </a:lnSpc>
              <a:spcBef>
                <a:spcPct val="20000"/>
              </a:spcBef>
              <a:spcAft>
                <a:spcPts val="0"/>
              </a:spcAft>
              <a:buClrTx/>
              <a:buSzTx/>
              <a:buFont typeface="Arial"/>
              <a:buNone/>
              <a:tabLst/>
              <a:defRPr sz="1050" baseline="0">
                <a:latin typeface="Gentona Book"/>
                <a:cs typeface="Gentona Book"/>
              </a:defRPr>
            </a:lvl1pPr>
          </a:lstStyle>
          <a:p>
            <a:pPr>
              <a:lnSpc>
                <a:spcPct val="150000"/>
              </a:lnSpc>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br>
              <a:rPr lang="en-US" sz="1050" dirty="0">
                <a:solidFill>
                  <a:srgbClr val="000000"/>
                </a:solidFill>
                <a:latin typeface="Arial"/>
                <a:cs typeface="Arial"/>
              </a:rPr>
            </a:br>
            <a:r>
              <a:rPr lang="en-US" sz="1050" dirty="0" err="1">
                <a:solidFill>
                  <a:srgbClr val="000000"/>
                </a:solidFill>
                <a:latin typeface="Arial"/>
                <a:cs typeface="Arial"/>
              </a:rPr>
              <a:t>consectetuer</a:t>
            </a:r>
            <a:br>
              <a:rPr lang="en-US" sz="1050" dirty="0">
                <a:solidFill>
                  <a:srgbClr val="000000"/>
                </a:solidFill>
                <a:latin typeface="Arial"/>
                <a:cs typeface="Arial"/>
              </a:rPr>
            </a:br>
            <a:r>
              <a:rPr lang="en-US" sz="1050" dirty="0">
                <a:solidFill>
                  <a:srgbClr val="000000"/>
                </a:solidFill>
                <a:latin typeface="Arial"/>
                <a:cs typeface="Arial"/>
              </a:rPr>
              <a:t> </a:t>
            </a:r>
            <a:r>
              <a:rPr lang="en-US" sz="1050" dirty="0" err="1">
                <a:solidFill>
                  <a:srgbClr val="000000"/>
                </a:solidFill>
                <a:latin typeface="Arial"/>
                <a:cs typeface="Arial"/>
              </a:rPr>
              <a:t>adipi</a:t>
            </a:r>
            <a:r>
              <a:rPr lang="en-US" sz="1050" dirty="0">
                <a:solidFill>
                  <a:srgbClr val="000000"/>
                </a:solidFill>
                <a:latin typeface="Arial"/>
                <a:cs typeface="Arial"/>
              </a:rPr>
              <a:t> at el</a:t>
            </a:r>
          </a:p>
        </p:txBody>
      </p:sp>
      <p:sp>
        <p:nvSpPr>
          <p:cNvPr id="16" name="Text Placeholder 10"/>
          <p:cNvSpPr>
            <a:spLocks noGrp="1"/>
          </p:cNvSpPr>
          <p:nvPr>
            <p:ph type="body" sz="quarter" idx="12" hasCustomPrompt="1"/>
          </p:nvPr>
        </p:nvSpPr>
        <p:spPr>
          <a:xfrm>
            <a:off x="4500219" y="5380246"/>
            <a:ext cx="3249738" cy="437289"/>
          </a:xfrm>
          <a:prstGeom prst="rect">
            <a:avLst/>
          </a:prstGeom>
        </p:spPr>
        <p:txBody>
          <a:bodyPr vert="horz"/>
          <a:lstStyle>
            <a:lvl1pPr marL="0" marR="0" indent="0" algn="l" defTabSz="457200" rtl="0" eaLnBrk="1" fontAlgn="auto" latinLnBrk="0" hangingPunct="1">
              <a:lnSpc>
                <a:spcPct val="150000"/>
              </a:lnSpc>
              <a:spcBef>
                <a:spcPct val="20000"/>
              </a:spcBef>
              <a:spcAft>
                <a:spcPts val="0"/>
              </a:spcAft>
              <a:buClrTx/>
              <a:buSzTx/>
              <a:buFont typeface="Arial"/>
              <a:buNone/>
              <a:tabLst/>
              <a:defRPr sz="1050" baseline="0">
                <a:latin typeface="Gentona Book"/>
                <a:cs typeface="Gentona Book"/>
              </a:defRPr>
            </a:lvl1pPr>
          </a:lstStyle>
          <a:p>
            <a:pPr>
              <a:lnSpc>
                <a:spcPct val="150000"/>
              </a:lnSpc>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a:t>
            </a:r>
            <a:r>
              <a:rPr lang="en-US" sz="1050" dirty="0">
                <a:solidFill>
                  <a:srgbClr val="000000"/>
                </a:solidFill>
                <a:latin typeface="Arial"/>
                <a:cs typeface="Arial"/>
              </a:rPr>
              <a:t> at el</a:t>
            </a:r>
          </a:p>
        </p:txBody>
      </p:sp>
      <p:sp>
        <p:nvSpPr>
          <p:cNvPr id="17" name="Text Placeholder 10"/>
          <p:cNvSpPr>
            <a:spLocks noGrp="1"/>
          </p:cNvSpPr>
          <p:nvPr>
            <p:ph type="body" sz="quarter" idx="13" hasCustomPrompt="1"/>
          </p:nvPr>
        </p:nvSpPr>
        <p:spPr>
          <a:xfrm>
            <a:off x="2010484" y="5124398"/>
            <a:ext cx="2536711" cy="398291"/>
          </a:xfrm>
          <a:prstGeom prst="rect">
            <a:avLst/>
          </a:prstGeom>
        </p:spPr>
        <p:txBody>
          <a:bodyPr vert="horz"/>
          <a:lstStyle>
            <a:lvl1pPr marL="0" marR="0" indent="0" algn="l" defTabSz="457200" rtl="0" eaLnBrk="1" fontAlgn="auto" latinLnBrk="0" hangingPunct="1">
              <a:lnSpc>
                <a:spcPct val="150000"/>
              </a:lnSpc>
              <a:spcBef>
                <a:spcPct val="20000"/>
              </a:spcBef>
              <a:spcAft>
                <a:spcPts val="0"/>
              </a:spcAft>
              <a:buClrTx/>
              <a:buSzTx/>
              <a:buFont typeface="Arial"/>
              <a:buNone/>
              <a:tabLst/>
              <a:defRPr sz="1050" baseline="0">
                <a:latin typeface="Gentona Book"/>
                <a:cs typeface="Gentona Book"/>
              </a:defRPr>
            </a:lvl1pPr>
          </a:lstStyle>
          <a:p>
            <a:pPr>
              <a:lnSpc>
                <a:spcPct val="150000"/>
              </a:lnSpc>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a:t>
            </a:r>
            <a:r>
              <a:rPr lang="en-US" sz="1050" dirty="0">
                <a:solidFill>
                  <a:srgbClr val="000000"/>
                </a:solidFill>
                <a:latin typeface="Arial"/>
                <a:cs typeface="Arial"/>
              </a:rPr>
              <a:t> at el</a:t>
            </a:r>
          </a:p>
        </p:txBody>
      </p:sp>
      <p:sp>
        <p:nvSpPr>
          <p:cNvPr id="18" name="Text Placeholder 10"/>
          <p:cNvSpPr>
            <a:spLocks noGrp="1"/>
          </p:cNvSpPr>
          <p:nvPr>
            <p:ph type="body" sz="quarter" idx="14" hasCustomPrompt="1"/>
          </p:nvPr>
        </p:nvSpPr>
        <p:spPr>
          <a:xfrm>
            <a:off x="4653989" y="1360830"/>
            <a:ext cx="3249738" cy="385564"/>
          </a:xfrm>
          <a:prstGeom prst="rect">
            <a:avLst/>
          </a:prstGeom>
        </p:spPr>
        <p:txBody>
          <a:bodyPr vert="horz"/>
          <a:lstStyle>
            <a:lvl1pPr marL="0" marR="0" indent="0" algn="l" defTabSz="457200" rtl="0" eaLnBrk="1" fontAlgn="auto" latinLnBrk="0" hangingPunct="1">
              <a:lnSpc>
                <a:spcPct val="150000"/>
              </a:lnSpc>
              <a:spcBef>
                <a:spcPct val="20000"/>
              </a:spcBef>
              <a:spcAft>
                <a:spcPts val="0"/>
              </a:spcAft>
              <a:buClrTx/>
              <a:buSzTx/>
              <a:buFont typeface="Arial"/>
              <a:buNone/>
              <a:tabLst/>
              <a:defRPr sz="1050" baseline="0">
                <a:latin typeface="Gentona Book"/>
                <a:cs typeface="Gentona Book"/>
              </a:defRPr>
            </a:lvl1pPr>
          </a:lstStyle>
          <a:p>
            <a:pPr>
              <a:lnSpc>
                <a:spcPct val="150000"/>
              </a:lnSpc>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a:t>
            </a:r>
            <a:r>
              <a:rPr lang="en-US" sz="1050" dirty="0">
                <a:solidFill>
                  <a:srgbClr val="000000"/>
                </a:solidFill>
                <a:latin typeface="Arial"/>
                <a:cs typeface="Arial"/>
              </a:rPr>
              <a:t> at el</a:t>
            </a:r>
          </a:p>
        </p:txBody>
      </p:sp>
      <p:sp>
        <p:nvSpPr>
          <p:cNvPr id="13" name="Picture Placeholder 6"/>
          <p:cNvSpPr>
            <a:spLocks noGrp="1"/>
          </p:cNvSpPr>
          <p:nvPr>
            <p:ph type="pic" sz="quarter" idx="15"/>
          </p:nvPr>
        </p:nvSpPr>
        <p:spPr>
          <a:xfrm>
            <a:off x="3152420" y="1338147"/>
            <a:ext cx="1428794" cy="2041239"/>
          </a:xfrm>
          <a:prstGeom prst="rect">
            <a:avLst/>
          </a:prstGeom>
        </p:spPr>
        <p:txBody>
          <a:bodyPr vert="horz"/>
          <a:lstStyle>
            <a:lvl1pPr>
              <a:defRPr>
                <a:latin typeface="Arial"/>
              </a:defRPr>
            </a:lvl1pPr>
          </a:lstStyle>
          <a:p>
            <a:endParaRPr lang="en-US" dirty="0"/>
          </a:p>
        </p:txBody>
      </p:sp>
      <p:sp>
        <p:nvSpPr>
          <p:cNvPr id="19" name="Picture Placeholder 6"/>
          <p:cNvSpPr>
            <a:spLocks noGrp="1"/>
          </p:cNvSpPr>
          <p:nvPr>
            <p:ph type="pic" sz="quarter" idx="16"/>
          </p:nvPr>
        </p:nvSpPr>
        <p:spPr>
          <a:xfrm>
            <a:off x="4563518" y="3373025"/>
            <a:ext cx="1854715" cy="2041239"/>
          </a:xfrm>
          <a:prstGeom prst="rect">
            <a:avLst/>
          </a:prstGeom>
        </p:spPr>
        <p:txBody>
          <a:bodyPr vert="horz"/>
          <a:lstStyle>
            <a:lvl1pPr>
              <a:defRPr>
                <a:latin typeface="Arial"/>
              </a:defRPr>
            </a:lvl1pPr>
          </a:lstStyle>
          <a:p>
            <a:endParaRPr lang="en-US" dirty="0"/>
          </a:p>
        </p:txBody>
      </p:sp>
      <p:sp>
        <p:nvSpPr>
          <p:cNvPr id="20" name="Picture Placeholder 6"/>
          <p:cNvSpPr>
            <a:spLocks noGrp="1"/>
          </p:cNvSpPr>
          <p:nvPr>
            <p:ph type="pic" sz="quarter" idx="17"/>
          </p:nvPr>
        </p:nvSpPr>
        <p:spPr>
          <a:xfrm>
            <a:off x="4591182" y="1746394"/>
            <a:ext cx="2155902" cy="1620266"/>
          </a:xfrm>
          <a:prstGeom prst="rect">
            <a:avLst/>
          </a:prstGeom>
        </p:spPr>
        <p:txBody>
          <a:bodyPr vert="horz"/>
          <a:lstStyle>
            <a:lvl1pPr>
              <a:defRPr>
                <a:latin typeface="Arial"/>
              </a:defRPr>
            </a:lvl1pPr>
          </a:lstStyle>
          <a:p>
            <a:endParaRPr lang="en-US" dirty="0"/>
          </a:p>
        </p:txBody>
      </p:sp>
      <p:sp>
        <p:nvSpPr>
          <p:cNvPr id="21" name="Picture Placeholder 6"/>
          <p:cNvSpPr>
            <a:spLocks noGrp="1"/>
          </p:cNvSpPr>
          <p:nvPr>
            <p:ph type="pic" sz="quarter" idx="18"/>
          </p:nvPr>
        </p:nvSpPr>
        <p:spPr>
          <a:xfrm>
            <a:off x="2075154" y="3389342"/>
            <a:ext cx="2488363" cy="1759119"/>
          </a:xfrm>
          <a:prstGeom prst="rect">
            <a:avLst/>
          </a:prstGeom>
        </p:spPr>
        <p:txBody>
          <a:bodyPr vert="horz"/>
          <a:lstStyle>
            <a:lvl1pPr>
              <a:defRPr>
                <a:latin typeface="Arial"/>
              </a:defRPr>
            </a:lvl1pPr>
          </a:lstStyle>
          <a:p>
            <a:endParaRPr lang="en-US" dirty="0"/>
          </a:p>
        </p:txBody>
      </p:sp>
      <p:sp>
        <p:nvSpPr>
          <p:cNvPr id="24" name="TextBox 23"/>
          <p:cNvSpPr txBox="1"/>
          <p:nvPr userDrawn="1"/>
        </p:nvSpPr>
        <p:spPr>
          <a:xfrm>
            <a:off x="0" y="6591221"/>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25" name="TextBox 24"/>
          <p:cNvSpPr txBox="1"/>
          <p:nvPr userDrawn="1"/>
        </p:nvSpPr>
        <p:spPr>
          <a:xfrm>
            <a:off x="160700" y="6585919"/>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28" name="TextBox 27"/>
          <p:cNvSpPr txBox="1"/>
          <p:nvPr userDrawn="1"/>
        </p:nvSpPr>
        <p:spPr>
          <a:xfrm>
            <a:off x="-1587" y="6585887"/>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30" name="TextBox 29"/>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22" name="Group 21"/>
          <p:cNvGrpSpPr/>
          <p:nvPr userDrawn="1"/>
        </p:nvGrpSpPr>
        <p:grpSpPr>
          <a:xfrm>
            <a:off x="0" y="6433849"/>
            <a:ext cx="9144000" cy="432292"/>
            <a:chOff x="0" y="6433849"/>
            <a:chExt cx="9144000" cy="432292"/>
          </a:xfrm>
        </p:grpSpPr>
        <p:pic>
          <p:nvPicPr>
            <p:cNvPr id="23" name="Picture 22"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26" name="TextBox 25"/>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1415530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History of the School</a:t>
            </a:r>
          </a:p>
        </p:txBody>
      </p:sp>
      <p:sp>
        <p:nvSpPr>
          <p:cNvPr id="14" name="Text Placeholder 10"/>
          <p:cNvSpPr>
            <a:spLocks noGrp="1"/>
          </p:cNvSpPr>
          <p:nvPr>
            <p:ph type="body" sz="quarter" idx="10" hasCustomPrompt="1"/>
          </p:nvPr>
        </p:nvSpPr>
        <p:spPr>
          <a:xfrm>
            <a:off x="510035" y="5782873"/>
            <a:ext cx="4173235" cy="442909"/>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a:t>Sit </a:t>
            </a:r>
            <a:r>
              <a:rPr lang="en-US" dirty="0" err="1"/>
              <a:t>amet</a:t>
            </a:r>
            <a:r>
              <a:rPr lang="en-US" dirty="0"/>
              <a:t>, </a:t>
            </a:r>
            <a:r>
              <a:rPr lang="en-US" dirty="0" err="1"/>
              <a:t>consectuer</a:t>
            </a:r>
            <a:r>
              <a:rPr lang="en-US" dirty="0"/>
              <a:t> </a:t>
            </a:r>
            <a:r>
              <a:rPr lang="en-US" dirty="0" err="1"/>
              <a:t>elit</a:t>
            </a:r>
            <a:r>
              <a:rPr lang="en-US" dirty="0"/>
              <a:t>, sit </a:t>
            </a:r>
            <a:r>
              <a:rPr lang="en-US" dirty="0" err="1"/>
              <a:t>diam</a:t>
            </a:r>
            <a:r>
              <a:rPr lang="en-US" dirty="0"/>
              <a:t> </a:t>
            </a:r>
            <a:r>
              <a:rPr lang="en-US" dirty="0" err="1"/>
              <a:t>nonuy</a:t>
            </a:r>
            <a:r>
              <a:rPr lang="en-US" dirty="0"/>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adipisae</a:t>
            </a:r>
            <a:br>
              <a:rPr lang="en-US" sz="1050" dirty="0">
                <a:solidFill>
                  <a:srgbClr val="000000"/>
                </a:solidFill>
                <a:latin typeface="Arial"/>
                <a:cs typeface="Arial"/>
              </a:rPr>
            </a:br>
            <a:endParaRPr lang="en-US" dirty="0"/>
          </a:p>
        </p:txBody>
      </p:sp>
      <p:sp>
        <p:nvSpPr>
          <p:cNvPr id="15" name="Text Placeholder 10"/>
          <p:cNvSpPr>
            <a:spLocks noGrp="1"/>
          </p:cNvSpPr>
          <p:nvPr>
            <p:ph type="body" sz="quarter" idx="11"/>
          </p:nvPr>
        </p:nvSpPr>
        <p:spPr>
          <a:xfrm>
            <a:off x="4585951" y="1156704"/>
            <a:ext cx="3986816" cy="3622507"/>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endParaRPr lang="en-US" dirty="0"/>
          </a:p>
          <a:p>
            <a:pPr marL="0" marR="0" lvl="0" indent="0" algn="l" defTabSz="457200" rtl="0" eaLnBrk="1" fontAlgn="auto" latinLnBrk="0" hangingPunct="1">
              <a:lnSpc>
                <a:spcPct val="100000"/>
              </a:lnSpc>
              <a:spcBef>
                <a:spcPct val="20000"/>
              </a:spcBef>
              <a:spcAft>
                <a:spcPts val="0"/>
              </a:spcAft>
              <a:buClrTx/>
              <a:buSzTx/>
              <a:buFont typeface="Arial"/>
              <a:buNone/>
              <a:tabLst/>
              <a:defRPr/>
            </a:pPr>
            <a:endParaRPr lang="en-US" dirty="0"/>
          </a:p>
        </p:txBody>
      </p:sp>
      <p:sp>
        <p:nvSpPr>
          <p:cNvPr id="8" name="Picture Placeholder 6"/>
          <p:cNvSpPr>
            <a:spLocks noGrp="1"/>
          </p:cNvSpPr>
          <p:nvPr>
            <p:ph type="pic" sz="quarter" idx="15"/>
          </p:nvPr>
        </p:nvSpPr>
        <p:spPr>
          <a:xfrm>
            <a:off x="578322" y="1315467"/>
            <a:ext cx="3696721" cy="4445365"/>
          </a:xfrm>
          <a:prstGeom prst="rect">
            <a:avLst/>
          </a:prstGeom>
        </p:spPr>
        <p:txBody>
          <a:bodyPr vert="horz"/>
          <a:lstStyle>
            <a:lvl1pPr>
              <a:defRPr>
                <a:latin typeface="Arial"/>
              </a:defRPr>
            </a:lvl1pPr>
          </a:lstStyle>
          <a:p>
            <a:endParaRPr lang="en-US" dirty="0"/>
          </a:p>
        </p:txBody>
      </p:sp>
      <p:sp>
        <p:nvSpPr>
          <p:cNvPr id="11" name="TextBox 10"/>
          <p:cNvSpPr txBox="1"/>
          <p:nvPr userDrawn="1"/>
        </p:nvSpPr>
        <p:spPr>
          <a:xfrm>
            <a:off x="0" y="6591221"/>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13" name="TextBox 12"/>
          <p:cNvSpPr txBox="1"/>
          <p:nvPr userDrawn="1"/>
        </p:nvSpPr>
        <p:spPr>
          <a:xfrm>
            <a:off x="160700" y="6585919"/>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16" name="TextBox 15"/>
          <p:cNvSpPr txBox="1"/>
          <p:nvPr userDrawn="1"/>
        </p:nvSpPr>
        <p:spPr>
          <a:xfrm>
            <a:off x="-1587" y="6585887"/>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grpSp>
        <p:nvGrpSpPr>
          <p:cNvPr id="17" name="Group 16"/>
          <p:cNvGrpSpPr/>
          <p:nvPr userDrawn="1"/>
        </p:nvGrpSpPr>
        <p:grpSpPr>
          <a:xfrm>
            <a:off x="0" y="6433849"/>
            <a:ext cx="9144000" cy="432292"/>
            <a:chOff x="0" y="6433849"/>
            <a:chExt cx="9144000" cy="432292"/>
          </a:xfrm>
        </p:grpSpPr>
        <p:pic>
          <p:nvPicPr>
            <p:cNvPr id="18" name="Picture 17"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9" name="TextBox 18"/>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3045025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pic>
        <p:nvPicPr>
          <p:cNvPr id="9" name="Picture 8" descr="*Bloomberg.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7999"/>
          </a:xfrm>
          <a:prstGeom prst="rect">
            <a:avLst/>
          </a:prstGeom>
        </p:spPr>
      </p:pic>
      <p:sp>
        <p:nvSpPr>
          <p:cNvPr id="2" name="Title 1"/>
          <p:cNvSpPr>
            <a:spLocks noGrp="1"/>
          </p:cNvSpPr>
          <p:nvPr>
            <p:ph type="title" hasCustomPrompt="1"/>
          </p:nvPr>
        </p:nvSpPr>
        <p:spPr>
          <a:xfrm>
            <a:off x="0" y="850515"/>
            <a:ext cx="9144000" cy="1009281"/>
          </a:xfrm>
          <a:prstGeom prst="rect">
            <a:avLst/>
          </a:prstGeom>
          <a:ln>
            <a:noFill/>
          </a:ln>
        </p:spPr>
        <p:txBody>
          <a:bodyPr vert="horz"/>
          <a:lstStyle>
            <a:lvl1pPr>
              <a:defRPr sz="5900" b="1" i="0">
                <a:solidFill>
                  <a:srgbClr val="14487F"/>
                </a:solidFill>
                <a:latin typeface="Times New Roman"/>
                <a:cs typeface="Times New Roman"/>
              </a:defRPr>
            </a:lvl1pPr>
          </a:lstStyle>
          <a:p>
            <a:r>
              <a:rPr lang="en-US" dirty="0"/>
              <a:t>Presentation Title</a:t>
            </a:r>
          </a:p>
        </p:txBody>
      </p:sp>
      <p:sp>
        <p:nvSpPr>
          <p:cNvPr id="11" name="Text Placeholder 10"/>
          <p:cNvSpPr>
            <a:spLocks noGrp="1"/>
          </p:cNvSpPr>
          <p:nvPr>
            <p:ph type="body" sz="quarter" idx="10" hasCustomPrompt="1"/>
          </p:nvPr>
        </p:nvSpPr>
        <p:spPr>
          <a:xfrm>
            <a:off x="0" y="2154644"/>
            <a:ext cx="9144000" cy="2176962"/>
          </a:xfrm>
          <a:prstGeom prst="rect">
            <a:avLst/>
          </a:prstGeom>
        </p:spPr>
        <p:txBody>
          <a:bodyPr vert="horz"/>
          <a:lstStyle>
            <a:lvl1pPr marL="0" indent="0" algn="ctr">
              <a:buNone/>
              <a:defRPr sz="2700" b="1" i="0" baseline="0">
                <a:latin typeface="Arial"/>
                <a:cs typeface="Arial"/>
              </a:defRPr>
            </a:lvl1pPr>
          </a:lstStyle>
          <a:p>
            <a:pPr lvl="0"/>
            <a:r>
              <a:rPr lang="en-US" dirty="0"/>
              <a:t>Name Name, Degrees</a:t>
            </a:r>
          </a:p>
          <a:p>
            <a:pPr lvl="0"/>
            <a:r>
              <a:rPr lang="en-US" dirty="0"/>
              <a:t>Professional Title</a:t>
            </a:r>
          </a:p>
          <a:p>
            <a:pPr lvl="0"/>
            <a:r>
              <a:rPr lang="en-US" dirty="0"/>
              <a:t>Month Date, Year</a:t>
            </a:r>
          </a:p>
        </p:txBody>
      </p:sp>
      <p:pic>
        <p:nvPicPr>
          <p:cNvPr id="3" name="Picture 2" descr="bloomberg.logo.large.vertical.black.pdf"/>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942817" y="4344043"/>
            <a:ext cx="3225800" cy="2159000"/>
          </a:xfrm>
          <a:prstGeom prst="rect">
            <a:avLst/>
          </a:prstGeom>
        </p:spPr>
      </p:pic>
    </p:spTree>
    <p:extLst>
      <p:ext uri="{BB962C8B-B14F-4D97-AF65-F5344CB8AC3E}">
        <p14:creationId xmlns:p14="http://schemas.microsoft.com/office/powerpoint/2010/main" val="34861497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Our Mission</a:t>
            </a:r>
          </a:p>
        </p:txBody>
      </p:sp>
      <p:sp>
        <p:nvSpPr>
          <p:cNvPr id="11" name="Text Placeholder 10"/>
          <p:cNvSpPr>
            <a:spLocks noGrp="1"/>
          </p:cNvSpPr>
          <p:nvPr>
            <p:ph type="body" sz="quarter" idx="10" hasCustomPrompt="1"/>
          </p:nvPr>
        </p:nvSpPr>
        <p:spPr>
          <a:xfrm>
            <a:off x="510035" y="5782873"/>
            <a:ext cx="4173235" cy="442909"/>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a:t>Sit </a:t>
            </a:r>
            <a:r>
              <a:rPr lang="en-US" dirty="0" err="1"/>
              <a:t>amet</a:t>
            </a:r>
            <a:r>
              <a:rPr lang="en-US" dirty="0"/>
              <a:t>, </a:t>
            </a:r>
            <a:r>
              <a:rPr lang="en-US" dirty="0" err="1"/>
              <a:t>consectuer</a:t>
            </a:r>
            <a:r>
              <a:rPr lang="en-US" dirty="0"/>
              <a:t> </a:t>
            </a:r>
            <a:r>
              <a:rPr lang="en-US" dirty="0" err="1"/>
              <a:t>elit</a:t>
            </a:r>
            <a:r>
              <a:rPr lang="en-US" dirty="0"/>
              <a:t>, sit </a:t>
            </a:r>
            <a:r>
              <a:rPr lang="en-US" dirty="0" err="1"/>
              <a:t>diam</a:t>
            </a:r>
            <a:r>
              <a:rPr lang="en-US" dirty="0"/>
              <a:t> </a:t>
            </a:r>
            <a:r>
              <a:rPr lang="en-US" dirty="0" err="1"/>
              <a:t>nonuy</a:t>
            </a:r>
            <a:r>
              <a:rPr lang="en-US" dirty="0"/>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adipisae</a:t>
            </a:r>
            <a:br>
              <a:rPr lang="en-US" sz="1050" dirty="0">
                <a:solidFill>
                  <a:srgbClr val="000000"/>
                </a:solidFill>
                <a:latin typeface="Arial"/>
                <a:cs typeface="Arial"/>
              </a:rPr>
            </a:br>
            <a:endParaRPr lang="en-US" dirty="0"/>
          </a:p>
        </p:txBody>
      </p:sp>
      <p:sp>
        <p:nvSpPr>
          <p:cNvPr id="12" name="Text Placeholder 10"/>
          <p:cNvSpPr>
            <a:spLocks noGrp="1"/>
          </p:cNvSpPr>
          <p:nvPr>
            <p:ph type="body" sz="quarter" idx="11" hasCustomPrompt="1"/>
          </p:nvPr>
        </p:nvSpPr>
        <p:spPr>
          <a:xfrm>
            <a:off x="4585951" y="1315528"/>
            <a:ext cx="3986816" cy="485847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Gentona Book"/>
                <a:cs typeface="Gentona Book"/>
              </a:defRPr>
            </a:lvl1pPr>
          </a:lstStyle>
          <a:p>
            <a:r>
              <a:rPr lang="en-US" sz="1050" dirty="0">
                <a:solidFill>
                  <a:srgbClr val="000000"/>
                </a:solidFill>
                <a:latin typeface="Arial"/>
                <a:cs typeface="Arial"/>
              </a:rPr>
              <a:t>The Johns Hopkins Bloomberg School of Public Health has a big mission: </a:t>
            </a:r>
            <a:r>
              <a:rPr lang="en-US" sz="1050" i="1" dirty="0">
                <a:solidFill>
                  <a:srgbClr val="000000"/>
                </a:solidFill>
                <a:latin typeface="Arial"/>
                <a:cs typeface="Arial"/>
              </a:rPr>
              <a:t>Protecting Health, Saving Lives – Millions at a Time</a:t>
            </a:r>
            <a:r>
              <a:rPr lang="en-US" sz="1050" dirty="0">
                <a:solidFill>
                  <a:srgbClr val="000000"/>
                </a:solidFill>
                <a:latin typeface="Arial"/>
                <a:cs typeface="Arial"/>
              </a:rPr>
              <a:t>.</a:t>
            </a:r>
          </a:p>
          <a:p>
            <a:endParaRPr lang="en-US" sz="1050" dirty="0">
              <a:solidFill>
                <a:srgbClr val="000000"/>
              </a:solidFill>
              <a:latin typeface="Arial"/>
              <a:cs typeface="Arial"/>
            </a:endParaRPr>
          </a:p>
          <a:p>
            <a:r>
              <a:rPr lang="en-US" sz="1050" dirty="0">
                <a:solidFill>
                  <a:srgbClr val="000000"/>
                </a:solidFill>
                <a:latin typeface="Arial"/>
                <a:cs typeface="Arial"/>
              </a:rPr>
              <a:t>Since its founding in 1916, the Bloomberg School has advanced research, education and practice to create solutions to public health problems around the world.</a:t>
            </a:r>
          </a:p>
          <a:p>
            <a:endParaRPr lang="en-US" sz="1050" dirty="0">
              <a:solidFill>
                <a:srgbClr val="000000"/>
              </a:solidFill>
              <a:latin typeface="Arial"/>
              <a:cs typeface="Arial"/>
            </a:endParaRPr>
          </a:p>
          <a:p>
            <a:r>
              <a:rPr lang="en-US" sz="1050" dirty="0">
                <a:solidFill>
                  <a:srgbClr val="000000"/>
                </a:solidFill>
                <a:latin typeface="Arial"/>
                <a:cs typeface="Arial"/>
              </a:rPr>
              <a:t>Faculty, staff and students have helped eradicate smallpox, made water safe to drink, improved child survival, reduced the spread of HIV and uncovered the dangers of tobacco smoke.</a:t>
            </a:r>
          </a:p>
          <a:p>
            <a:endParaRPr lang="en-US" sz="1050" dirty="0">
              <a:solidFill>
                <a:srgbClr val="000000"/>
              </a:solidFill>
              <a:latin typeface="Arial"/>
              <a:cs typeface="Arial"/>
            </a:endParaRPr>
          </a:p>
          <a:p>
            <a:r>
              <a:rPr lang="en-US" sz="1050" dirty="0">
                <a:solidFill>
                  <a:srgbClr val="000000"/>
                </a:solidFill>
                <a:latin typeface="Arial"/>
                <a:cs typeface="Arial"/>
              </a:rPr>
              <a:t>Researchers and scientists are now discovering ways to eliminate malaria, increase healthy behavior, reduce the toll of chronic disease, improve the health of mothers and infants, and change the biology of aging.</a:t>
            </a:r>
          </a:p>
          <a:p>
            <a:endParaRPr lang="en-US" sz="1050" dirty="0">
              <a:solidFill>
                <a:srgbClr val="000000"/>
              </a:solidFill>
              <a:latin typeface="Arial"/>
              <a:cs typeface="Arial"/>
            </a:endParaRPr>
          </a:p>
          <a:p>
            <a:r>
              <a:rPr lang="en-US" sz="1050" dirty="0">
                <a:solidFill>
                  <a:srgbClr val="000000"/>
                </a:solidFill>
                <a:latin typeface="Arial"/>
                <a:cs typeface="Arial"/>
              </a:rPr>
              <a:t>Every day, the Bloomberg School works to keep millions around the world safe from illness and injury by pioneering new research, deploying knowledge in the field and educating tomorrow’s public health leaders.</a:t>
            </a:r>
          </a:p>
          <a:p>
            <a:pPr>
              <a:lnSpc>
                <a:spcPct val="150000"/>
              </a:lnSpc>
              <a:defRPr/>
            </a:pPr>
            <a:endParaRPr lang="en-US" sz="1050" baseline="30000" dirty="0">
              <a:solidFill>
                <a:srgbClr val="000000"/>
              </a:solidFill>
              <a:latin typeface="Arial"/>
              <a:cs typeface="Arial"/>
            </a:endParaRPr>
          </a:p>
        </p:txBody>
      </p:sp>
      <p:sp>
        <p:nvSpPr>
          <p:cNvPr id="8" name="Picture Placeholder 6"/>
          <p:cNvSpPr>
            <a:spLocks noGrp="1"/>
          </p:cNvSpPr>
          <p:nvPr>
            <p:ph type="pic" sz="quarter" idx="15"/>
          </p:nvPr>
        </p:nvSpPr>
        <p:spPr>
          <a:xfrm>
            <a:off x="578322" y="1315467"/>
            <a:ext cx="3696721" cy="4445365"/>
          </a:xfrm>
          <a:prstGeom prst="rect">
            <a:avLst/>
          </a:prstGeom>
        </p:spPr>
        <p:txBody>
          <a:bodyPr vert="horz"/>
          <a:lstStyle>
            <a:lvl1pPr>
              <a:defRPr>
                <a:latin typeface="Arial"/>
              </a:defRPr>
            </a:lvl1pPr>
          </a:lstStyle>
          <a:p>
            <a:endParaRPr lang="en-US" dirty="0"/>
          </a:p>
        </p:txBody>
      </p:sp>
      <p:sp>
        <p:nvSpPr>
          <p:cNvPr id="15" name="TextBox 14"/>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sp>
        <p:nvSpPr>
          <p:cNvPr id="19" name="TextBox 18"/>
          <p:cNvSpPr txBox="1"/>
          <p:nvPr userDrawn="1"/>
        </p:nvSpPr>
        <p:spPr>
          <a:xfrm>
            <a:off x="2434059" y="6561862"/>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10" name="Group 9"/>
          <p:cNvGrpSpPr/>
          <p:nvPr userDrawn="1"/>
        </p:nvGrpSpPr>
        <p:grpSpPr>
          <a:xfrm>
            <a:off x="0" y="6433849"/>
            <a:ext cx="9144000" cy="432292"/>
            <a:chOff x="0" y="6433849"/>
            <a:chExt cx="9144000" cy="432292"/>
          </a:xfrm>
        </p:grpSpPr>
        <p:pic>
          <p:nvPicPr>
            <p:cNvPr id="13" name="Picture 12"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4" name="TextBox 13"/>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40764061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4" name="TextBox 3"/>
          <p:cNvSpPr txBox="1"/>
          <p:nvPr userDrawn="1"/>
        </p:nvSpPr>
        <p:spPr>
          <a:xfrm>
            <a:off x="0" y="6615173"/>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9"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School Facts</a:t>
            </a:r>
            <a:br>
              <a:rPr lang="en-US" dirty="0"/>
            </a:br>
            <a:endParaRPr lang="en-US" dirty="0"/>
          </a:p>
        </p:txBody>
      </p:sp>
      <p:sp>
        <p:nvSpPr>
          <p:cNvPr id="11" name="Text Placeholder 10"/>
          <p:cNvSpPr>
            <a:spLocks noGrp="1"/>
          </p:cNvSpPr>
          <p:nvPr>
            <p:ph type="body" sz="quarter" idx="10" hasCustomPrompt="1"/>
          </p:nvPr>
        </p:nvSpPr>
        <p:spPr>
          <a:xfrm>
            <a:off x="510035" y="5782873"/>
            <a:ext cx="4173235" cy="442909"/>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a:t>Sit </a:t>
            </a:r>
            <a:r>
              <a:rPr lang="en-US" dirty="0" err="1"/>
              <a:t>amet</a:t>
            </a:r>
            <a:r>
              <a:rPr lang="en-US" dirty="0"/>
              <a:t>, </a:t>
            </a:r>
            <a:r>
              <a:rPr lang="en-US" dirty="0" err="1"/>
              <a:t>consectuer</a:t>
            </a:r>
            <a:r>
              <a:rPr lang="en-US" dirty="0"/>
              <a:t> </a:t>
            </a:r>
            <a:r>
              <a:rPr lang="en-US" dirty="0" err="1"/>
              <a:t>elit</a:t>
            </a:r>
            <a:r>
              <a:rPr lang="en-US" dirty="0"/>
              <a:t>, sit </a:t>
            </a:r>
            <a:r>
              <a:rPr lang="en-US" dirty="0" err="1"/>
              <a:t>diam</a:t>
            </a:r>
            <a:r>
              <a:rPr lang="en-US" dirty="0"/>
              <a:t> </a:t>
            </a:r>
            <a:r>
              <a:rPr lang="en-US" dirty="0" err="1"/>
              <a:t>nonuy</a:t>
            </a:r>
            <a:r>
              <a:rPr lang="en-US" dirty="0"/>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adipisae</a:t>
            </a:r>
            <a:br>
              <a:rPr lang="en-US" sz="1050" dirty="0">
                <a:solidFill>
                  <a:srgbClr val="000000"/>
                </a:solidFill>
                <a:latin typeface="Arial"/>
                <a:cs typeface="Arial"/>
              </a:rPr>
            </a:br>
            <a:endParaRPr lang="en-US" dirty="0"/>
          </a:p>
        </p:txBody>
      </p:sp>
      <p:sp>
        <p:nvSpPr>
          <p:cNvPr id="12" name="Text Placeholder 10"/>
          <p:cNvSpPr>
            <a:spLocks noGrp="1"/>
          </p:cNvSpPr>
          <p:nvPr>
            <p:ph type="body" sz="quarter" idx="11"/>
          </p:nvPr>
        </p:nvSpPr>
        <p:spPr>
          <a:xfrm>
            <a:off x="4585951" y="1225974"/>
            <a:ext cx="3986816" cy="485847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solidFill>
                  <a:schemeClr val="tx1"/>
                </a:solidFill>
                <a:latin typeface="Gentona Book"/>
                <a:cs typeface="Gentona Book"/>
              </a:defRPr>
            </a:lvl1pPr>
          </a:lstStyle>
          <a:p>
            <a:pPr>
              <a:lnSpc>
                <a:spcPct val="150000"/>
              </a:lnSpc>
              <a:defRPr/>
            </a:pPr>
            <a:endParaRPr lang="en-US" sz="1300" baseline="30000" dirty="0">
              <a:solidFill>
                <a:srgbClr val="000000"/>
              </a:solidFill>
              <a:latin typeface="Arial"/>
              <a:cs typeface="Arial"/>
            </a:endParaRPr>
          </a:p>
          <a:p>
            <a:pPr>
              <a:lnSpc>
                <a:spcPct val="150000"/>
              </a:lnSpc>
              <a:defRPr/>
            </a:pPr>
            <a:endParaRPr lang="en-US" sz="1050" baseline="30000" dirty="0">
              <a:solidFill>
                <a:srgbClr val="000000"/>
              </a:solidFill>
              <a:latin typeface="Arial"/>
              <a:cs typeface="Arial"/>
            </a:endParaRPr>
          </a:p>
        </p:txBody>
      </p:sp>
      <p:sp>
        <p:nvSpPr>
          <p:cNvPr id="8" name="Picture Placeholder 6"/>
          <p:cNvSpPr>
            <a:spLocks noGrp="1"/>
          </p:cNvSpPr>
          <p:nvPr>
            <p:ph type="pic" sz="quarter" idx="15"/>
          </p:nvPr>
        </p:nvSpPr>
        <p:spPr>
          <a:xfrm>
            <a:off x="578322" y="1315467"/>
            <a:ext cx="3696721" cy="4445365"/>
          </a:xfrm>
          <a:prstGeom prst="rect">
            <a:avLst/>
          </a:prstGeom>
        </p:spPr>
        <p:txBody>
          <a:bodyPr vert="horz"/>
          <a:lstStyle>
            <a:lvl1pPr>
              <a:defRPr>
                <a:latin typeface="Arial"/>
              </a:defRPr>
            </a:lvl1pPr>
          </a:lstStyle>
          <a:p>
            <a:endParaRPr lang="en-US" dirty="0"/>
          </a:p>
        </p:txBody>
      </p:sp>
      <p:sp>
        <p:nvSpPr>
          <p:cNvPr id="15" name="TextBox 14"/>
          <p:cNvSpPr txBox="1"/>
          <p:nvPr userDrawn="1"/>
        </p:nvSpPr>
        <p:spPr>
          <a:xfrm>
            <a:off x="160700" y="6585919"/>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17" name="TextBox 16"/>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sp>
        <p:nvSpPr>
          <p:cNvPr id="20" name="TextBox 19"/>
          <p:cNvSpPr txBox="1"/>
          <p:nvPr userDrawn="1"/>
        </p:nvSpPr>
        <p:spPr>
          <a:xfrm>
            <a:off x="2434059" y="6561862"/>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13" name="Group 12"/>
          <p:cNvGrpSpPr/>
          <p:nvPr userDrawn="1"/>
        </p:nvGrpSpPr>
        <p:grpSpPr>
          <a:xfrm>
            <a:off x="0" y="6433849"/>
            <a:ext cx="9144000" cy="432292"/>
            <a:chOff x="0" y="6433849"/>
            <a:chExt cx="9144000" cy="432292"/>
          </a:xfrm>
        </p:grpSpPr>
        <p:pic>
          <p:nvPicPr>
            <p:cNvPr id="14" name="Picture 13"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6" name="TextBox 15"/>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25805649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Two Photo Slide Header</a:t>
            </a:r>
          </a:p>
        </p:txBody>
      </p:sp>
      <p:sp>
        <p:nvSpPr>
          <p:cNvPr id="11" name="Text Placeholder 10"/>
          <p:cNvSpPr>
            <a:spLocks noGrp="1"/>
          </p:cNvSpPr>
          <p:nvPr>
            <p:ph type="body" sz="quarter" idx="11" hasCustomPrompt="1"/>
          </p:nvPr>
        </p:nvSpPr>
        <p:spPr>
          <a:xfrm>
            <a:off x="4585951" y="1156705"/>
            <a:ext cx="3986816" cy="1247422"/>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a:lnSpc>
                <a:spcPct val="150000"/>
              </a:lnSpc>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adipi.Scing</a:t>
            </a:r>
            <a:r>
              <a:rPr lang="en-US" sz="1050" dirty="0">
                <a:solidFill>
                  <a:srgbClr val="000000"/>
                </a:solidFill>
                <a:latin typeface="Arial"/>
                <a:cs typeface="Arial"/>
              </a:rPr>
              <a:t> </a:t>
            </a:r>
            <a:r>
              <a:rPr lang="en-US" sz="1050" dirty="0" err="1">
                <a:solidFill>
                  <a:srgbClr val="000000"/>
                </a:solidFill>
                <a:latin typeface="Arial"/>
                <a:cs typeface="Arial"/>
              </a:rPr>
              <a:t>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nibh</a:t>
            </a:r>
            <a:r>
              <a:rPr lang="en-US" sz="1050" dirty="0">
                <a:solidFill>
                  <a:srgbClr val="000000"/>
                </a:solidFill>
                <a:latin typeface="Arial"/>
                <a:cs typeface="Arial"/>
              </a:rPr>
              <a:t> </a:t>
            </a:r>
            <a:r>
              <a:rPr lang="en-US" sz="1050" dirty="0" err="1">
                <a:solidFill>
                  <a:srgbClr val="000000"/>
                </a:solidFill>
                <a:latin typeface="Arial"/>
                <a:cs typeface="Arial"/>
              </a:rPr>
              <a:t>euismod</a:t>
            </a:r>
            <a:r>
              <a:rPr lang="en-US" sz="1050" dirty="0">
                <a:solidFill>
                  <a:srgbClr val="000000"/>
                </a:solidFill>
                <a:latin typeface="Arial"/>
                <a:cs typeface="Arial"/>
              </a:rPr>
              <a:t> </a:t>
            </a:r>
            <a:r>
              <a:rPr lang="en-US" sz="1050" dirty="0" err="1">
                <a:solidFill>
                  <a:srgbClr val="000000"/>
                </a:solidFill>
                <a:latin typeface="Arial"/>
                <a:cs typeface="Arial"/>
              </a:rPr>
              <a:t>tincidunt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laoreet</a:t>
            </a:r>
            <a:r>
              <a:rPr lang="en-US" sz="1050" dirty="0">
                <a:solidFill>
                  <a:srgbClr val="000000"/>
                </a:solidFill>
                <a:latin typeface="Arial"/>
                <a:cs typeface="Arial"/>
              </a:rPr>
              <a:t> </a:t>
            </a:r>
            <a:r>
              <a:rPr lang="en-US" sz="1050" dirty="0" err="1">
                <a:solidFill>
                  <a:srgbClr val="000000"/>
                </a:solidFill>
                <a:latin typeface="Arial"/>
                <a:cs typeface="Arial"/>
              </a:rPr>
              <a:t>dolore</a:t>
            </a:r>
            <a:r>
              <a:rPr lang="en-US" sz="1050" dirty="0">
                <a:solidFill>
                  <a:srgbClr val="000000"/>
                </a:solidFill>
                <a:latin typeface="Arial"/>
                <a:cs typeface="Arial"/>
              </a:rPr>
              <a:t> magna </a:t>
            </a:r>
            <a:r>
              <a:rPr lang="en-US" sz="1050" dirty="0" err="1">
                <a:solidFill>
                  <a:srgbClr val="000000"/>
                </a:solidFill>
                <a:latin typeface="Arial"/>
                <a:cs typeface="Arial"/>
              </a:rPr>
              <a:t>aliquamnibh</a:t>
            </a:r>
            <a:r>
              <a:rPr lang="en-US" sz="1050" dirty="0">
                <a:solidFill>
                  <a:srgbClr val="000000"/>
                </a:solidFill>
                <a:latin typeface="Arial"/>
                <a:cs typeface="Arial"/>
              </a:rPr>
              <a:t> </a:t>
            </a:r>
            <a:r>
              <a:rPr lang="en-US" sz="1050" dirty="0" err="1">
                <a:solidFill>
                  <a:srgbClr val="000000"/>
                </a:solidFill>
                <a:latin typeface="Arial"/>
                <a:cs typeface="Arial"/>
              </a:rPr>
              <a:t>euismod</a:t>
            </a:r>
            <a:r>
              <a:rPr lang="en-US" sz="1050" dirty="0">
                <a:solidFill>
                  <a:srgbClr val="000000"/>
                </a:solidFill>
                <a:latin typeface="Arial"/>
                <a:cs typeface="Arial"/>
              </a:rPr>
              <a:t> </a:t>
            </a:r>
            <a:r>
              <a:rPr lang="en-US" sz="1050" dirty="0" err="1">
                <a:solidFill>
                  <a:srgbClr val="000000"/>
                </a:solidFill>
                <a:latin typeface="Arial"/>
                <a:cs typeface="Arial"/>
              </a:rPr>
              <a:t>tincidunt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laoreet</a:t>
            </a:r>
            <a:r>
              <a:rPr lang="en-US" sz="1050" dirty="0">
                <a:solidFill>
                  <a:srgbClr val="000000"/>
                </a:solidFill>
                <a:latin typeface="Arial"/>
                <a:cs typeface="Arial"/>
              </a:rPr>
              <a:t> </a:t>
            </a:r>
            <a:r>
              <a:rPr lang="en-US" sz="1050" dirty="0" err="1">
                <a:solidFill>
                  <a:srgbClr val="000000"/>
                </a:solidFill>
                <a:latin typeface="Arial"/>
                <a:cs typeface="Arial"/>
              </a:rPr>
              <a:t>dolore</a:t>
            </a:r>
            <a:r>
              <a:rPr lang="en-US" sz="1050" dirty="0">
                <a:solidFill>
                  <a:srgbClr val="000000"/>
                </a:solidFill>
                <a:latin typeface="Arial"/>
                <a:cs typeface="Arial"/>
              </a:rPr>
              <a:t> magna </a:t>
            </a:r>
            <a:r>
              <a:rPr lang="en-US" sz="1050" dirty="0" err="1">
                <a:solidFill>
                  <a:srgbClr val="000000"/>
                </a:solidFill>
                <a:latin typeface="Arial"/>
                <a:cs typeface="Arial"/>
              </a:rPr>
              <a:t>aliquam</a:t>
            </a:r>
            <a:r>
              <a:rPr lang="en-US" sz="1050" dirty="0">
                <a:solidFill>
                  <a:srgbClr val="000000"/>
                </a:solidFill>
                <a:latin typeface="Arial"/>
                <a:cs typeface="Arial"/>
              </a:rPr>
              <a:t> </a:t>
            </a:r>
            <a:r>
              <a:rPr lang="en-US" sz="1050" dirty="0" err="1">
                <a:solidFill>
                  <a:srgbClr val="000000"/>
                </a:solidFill>
                <a:latin typeface="Arial"/>
                <a:cs typeface="Arial"/>
              </a:rPr>
              <a:t>erat</a:t>
            </a:r>
            <a:r>
              <a:rPr lang="en-US" sz="1050" dirty="0">
                <a:solidFill>
                  <a:srgbClr val="000000"/>
                </a:solidFill>
                <a:latin typeface="Arial"/>
                <a:cs typeface="Arial"/>
              </a:rPr>
              <a:t> </a:t>
            </a:r>
            <a:r>
              <a:rPr lang="en-US" sz="1050" dirty="0" err="1">
                <a:solidFill>
                  <a:srgbClr val="000000"/>
                </a:solidFill>
                <a:latin typeface="Arial"/>
                <a:cs typeface="Arial"/>
              </a:rPr>
              <a:t>volutpat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wisi</a:t>
            </a:r>
            <a:r>
              <a:rPr lang="en-US" sz="1050" dirty="0">
                <a:solidFill>
                  <a:srgbClr val="000000"/>
                </a:solidFill>
                <a:latin typeface="Arial"/>
                <a:cs typeface="Arial"/>
              </a:rPr>
              <a:t> </a:t>
            </a:r>
            <a:r>
              <a:rPr lang="en-US" sz="1050" dirty="0" err="1">
                <a:solidFill>
                  <a:srgbClr val="000000"/>
                </a:solidFill>
                <a:latin typeface="Arial"/>
                <a:cs typeface="Arial"/>
              </a:rPr>
              <a:t>enim</a:t>
            </a:r>
            <a:r>
              <a:rPr lang="en-US" sz="1050" dirty="0">
                <a:solidFill>
                  <a:srgbClr val="000000"/>
                </a:solidFill>
                <a:latin typeface="Arial"/>
                <a:cs typeface="Arial"/>
              </a:rPr>
              <a:t> ad minim </a:t>
            </a:r>
            <a:r>
              <a:rPr lang="en-US" sz="1050" dirty="0" err="1">
                <a:solidFill>
                  <a:srgbClr val="000000"/>
                </a:solidFill>
                <a:latin typeface="Arial"/>
                <a:cs typeface="Arial"/>
              </a:rPr>
              <a:t>veniam</a:t>
            </a:r>
            <a:r>
              <a:rPr lang="en-US" sz="1050" dirty="0">
                <a:solidFill>
                  <a:srgbClr val="000000"/>
                </a:solidFill>
                <a:latin typeface="Arial"/>
                <a:cs typeface="Arial"/>
              </a:rPr>
              <a:t>, </a:t>
            </a:r>
            <a:r>
              <a:rPr lang="en-US" sz="1050" dirty="0" err="1">
                <a:solidFill>
                  <a:srgbClr val="000000"/>
                </a:solidFill>
                <a:latin typeface="Arial"/>
                <a:cs typeface="Arial"/>
              </a:rPr>
              <a:t>quis</a:t>
            </a:r>
            <a:r>
              <a:rPr lang="en-US" sz="1050" dirty="0">
                <a:solidFill>
                  <a:srgbClr val="000000"/>
                </a:solidFill>
                <a:latin typeface="Arial"/>
                <a:cs typeface="Arial"/>
              </a:rPr>
              <a:t> </a:t>
            </a:r>
            <a:r>
              <a:rPr lang="en-US" sz="1050" dirty="0" err="1">
                <a:solidFill>
                  <a:srgbClr val="000000"/>
                </a:solidFill>
                <a:latin typeface="Arial"/>
                <a:cs typeface="Arial"/>
              </a:rPr>
              <a:t>nostrud</a:t>
            </a:r>
            <a:r>
              <a:rPr lang="en-US" sz="1050" dirty="0">
                <a:solidFill>
                  <a:srgbClr val="000000"/>
                </a:solidFill>
                <a:latin typeface="Arial"/>
                <a:cs typeface="Arial"/>
              </a:rPr>
              <a:t> </a:t>
            </a:r>
            <a:r>
              <a:rPr lang="en-US" sz="1050" dirty="0" err="1">
                <a:solidFill>
                  <a:srgbClr val="000000"/>
                </a:solidFill>
                <a:latin typeface="Arial"/>
                <a:cs typeface="Arial"/>
              </a:rPr>
              <a:t>exerci</a:t>
            </a:r>
            <a:r>
              <a:rPr lang="en-US" sz="1050" dirty="0">
                <a:solidFill>
                  <a:srgbClr val="000000"/>
                </a:solidFill>
                <a:latin typeface="Arial"/>
                <a:cs typeface="Arial"/>
              </a:rPr>
              <a:t> </a:t>
            </a:r>
            <a:r>
              <a:rPr lang="en-US" sz="1050" dirty="0" err="1">
                <a:solidFill>
                  <a:srgbClr val="000000"/>
                </a:solidFill>
                <a:latin typeface="Arial"/>
                <a:cs typeface="Arial"/>
              </a:rPr>
              <a:t>tation</a:t>
            </a:r>
            <a:r>
              <a:rPr lang="en-US" sz="1050" dirty="0">
                <a:solidFill>
                  <a:srgbClr val="000000"/>
                </a:solidFill>
                <a:latin typeface="Arial"/>
                <a:cs typeface="Arial"/>
              </a:rPr>
              <a:t> </a:t>
            </a:r>
            <a:r>
              <a:rPr lang="en-US" sz="1050" dirty="0" err="1">
                <a:solidFill>
                  <a:srgbClr val="000000"/>
                </a:solidFill>
                <a:latin typeface="Arial"/>
                <a:cs typeface="Arial"/>
              </a:rPr>
              <a:t>ullamcorper</a:t>
            </a:r>
            <a:endParaRPr lang="en-US" dirty="0"/>
          </a:p>
          <a:p>
            <a:pPr marL="0" marR="0" lvl="0" indent="0" algn="l" defTabSz="457200" rtl="0" eaLnBrk="1" fontAlgn="auto" latinLnBrk="0" hangingPunct="1">
              <a:lnSpc>
                <a:spcPct val="100000"/>
              </a:lnSpc>
              <a:spcBef>
                <a:spcPct val="20000"/>
              </a:spcBef>
              <a:spcAft>
                <a:spcPts val="0"/>
              </a:spcAft>
              <a:buClrTx/>
              <a:buSzTx/>
              <a:buFont typeface="Arial"/>
              <a:buNone/>
              <a:tabLst/>
              <a:defRPr/>
            </a:pPr>
            <a:endParaRPr lang="en-US" dirty="0"/>
          </a:p>
        </p:txBody>
      </p:sp>
      <p:sp>
        <p:nvSpPr>
          <p:cNvPr id="13" name="Text Placeholder 10"/>
          <p:cNvSpPr>
            <a:spLocks noGrp="1"/>
          </p:cNvSpPr>
          <p:nvPr>
            <p:ph type="body" sz="quarter" idx="12" hasCustomPrompt="1"/>
          </p:nvPr>
        </p:nvSpPr>
        <p:spPr>
          <a:xfrm>
            <a:off x="4579596" y="3611173"/>
            <a:ext cx="3986816" cy="1247422"/>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a:lnSpc>
                <a:spcPct val="150000"/>
              </a:lnSpc>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adipi.Scing</a:t>
            </a:r>
            <a:r>
              <a:rPr lang="en-US" sz="1050" dirty="0">
                <a:solidFill>
                  <a:srgbClr val="000000"/>
                </a:solidFill>
                <a:latin typeface="Arial"/>
                <a:cs typeface="Arial"/>
              </a:rPr>
              <a:t> </a:t>
            </a:r>
            <a:r>
              <a:rPr lang="en-US" sz="1050" dirty="0" err="1">
                <a:solidFill>
                  <a:srgbClr val="000000"/>
                </a:solidFill>
                <a:latin typeface="Arial"/>
                <a:cs typeface="Arial"/>
              </a:rPr>
              <a:t>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nibh</a:t>
            </a:r>
            <a:r>
              <a:rPr lang="en-US" sz="1050" dirty="0">
                <a:solidFill>
                  <a:srgbClr val="000000"/>
                </a:solidFill>
                <a:latin typeface="Arial"/>
                <a:cs typeface="Arial"/>
              </a:rPr>
              <a:t> </a:t>
            </a:r>
            <a:r>
              <a:rPr lang="en-US" sz="1050" dirty="0" err="1">
                <a:solidFill>
                  <a:srgbClr val="000000"/>
                </a:solidFill>
                <a:latin typeface="Arial"/>
                <a:cs typeface="Arial"/>
              </a:rPr>
              <a:t>euismod</a:t>
            </a:r>
            <a:r>
              <a:rPr lang="en-US" sz="1050" dirty="0">
                <a:solidFill>
                  <a:srgbClr val="000000"/>
                </a:solidFill>
                <a:latin typeface="Arial"/>
                <a:cs typeface="Arial"/>
              </a:rPr>
              <a:t> </a:t>
            </a:r>
            <a:r>
              <a:rPr lang="en-US" sz="1050" dirty="0" err="1">
                <a:solidFill>
                  <a:srgbClr val="000000"/>
                </a:solidFill>
                <a:latin typeface="Arial"/>
                <a:cs typeface="Arial"/>
              </a:rPr>
              <a:t>tincidunt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laoreet</a:t>
            </a:r>
            <a:r>
              <a:rPr lang="en-US" sz="1050" dirty="0">
                <a:solidFill>
                  <a:srgbClr val="000000"/>
                </a:solidFill>
                <a:latin typeface="Arial"/>
                <a:cs typeface="Arial"/>
              </a:rPr>
              <a:t> </a:t>
            </a:r>
            <a:r>
              <a:rPr lang="en-US" sz="1050" dirty="0" err="1">
                <a:solidFill>
                  <a:srgbClr val="000000"/>
                </a:solidFill>
                <a:latin typeface="Arial"/>
                <a:cs typeface="Arial"/>
              </a:rPr>
              <a:t>dolore</a:t>
            </a:r>
            <a:r>
              <a:rPr lang="en-US" sz="1050" dirty="0">
                <a:solidFill>
                  <a:srgbClr val="000000"/>
                </a:solidFill>
                <a:latin typeface="Arial"/>
                <a:cs typeface="Arial"/>
              </a:rPr>
              <a:t> magna </a:t>
            </a:r>
            <a:r>
              <a:rPr lang="en-US" sz="1050" dirty="0" err="1">
                <a:solidFill>
                  <a:srgbClr val="000000"/>
                </a:solidFill>
                <a:latin typeface="Arial"/>
                <a:cs typeface="Arial"/>
              </a:rPr>
              <a:t>aliquamnibh</a:t>
            </a:r>
            <a:r>
              <a:rPr lang="en-US" sz="1050" dirty="0">
                <a:solidFill>
                  <a:srgbClr val="000000"/>
                </a:solidFill>
                <a:latin typeface="Arial"/>
                <a:cs typeface="Arial"/>
              </a:rPr>
              <a:t> </a:t>
            </a:r>
            <a:r>
              <a:rPr lang="en-US" sz="1050" dirty="0" err="1">
                <a:solidFill>
                  <a:srgbClr val="000000"/>
                </a:solidFill>
                <a:latin typeface="Arial"/>
                <a:cs typeface="Arial"/>
              </a:rPr>
              <a:t>euismod</a:t>
            </a:r>
            <a:r>
              <a:rPr lang="en-US" sz="1050" dirty="0">
                <a:solidFill>
                  <a:srgbClr val="000000"/>
                </a:solidFill>
                <a:latin typeface="Arial"/>
                <a:cs typeface="Arial"/>
              </a:rPr>
              <a:t> </a:t>
            </a:r>
            <a:r>
              <a:rPr lang="en-US" sz="1050" dirty="0" err="1">
                <a:solidFill>
                  <a:srgbClr val="000000"/>
                </a:solidFill>
                <a:latin typeface="Arial"/>
                <a:cs typeface="Arial"/>
              </a:rPr>
              <a:t>tincidunt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laoreet</a:t>
            </a:r>
            <a:r>
              <a:rPr lang="en-US" sz="1050" dirty="0">
                <a:solidFill>
                  <a:srgbClr val="000000"/>
                </a:solidFill>
                <a:latin typeface="Arial"/>
                <a:cs typeface="Arial"/>
              </a:rPr>
              <a:t> </a:t>
            </a:r>
            <a:r>
              <a:rPr lang="en-US" sz="1050" dirty="0" err="1">
                <a:solidFill>
                  <a:srgbClr val="000000"/>
                </a:solidFill>
                <a:latin typeface="Arial"/>
                <a:cs typeface="Arial"/>
              </a:rPr>
              <a:t>dolore</a:t>
            </a:r>
            <a:r>
              <a:rPr lang="en-US" sz="1050" dirty="0">
                <a:solidFill>
                  <a:srgbClr val="000000"/>
                </a:solidFill>
                <a:latin typeface="Arial"/>
                <a:cs typeface="Arial"/>
              </a:rPr>
              <a:t> magna </a:t>
            </a:r>
            <a:r>
              <a:rPr lang="en-US" sz="1050" dirty="0" err="1">
                <a:solidFill>
                  <a:srgbClr val="000000"/>
                </a:solidFill>
                <a:latin typeface="Arial"/>
                <a:cs typeface="Arial"/>
              </a:rPr>
              <a:t>aliquam</a:t>
            </a:r>
            <a:r>
              <a:rPr lang="en-US" sz="1050" dirty="0">
                <a:solidFill>
                  <a:srgbClr val="000000"/>
                </a:solidFill>
                <a:latin typeface="Arial"/>
                <a:cs typeface="Arial"/>
              </a:rPr>
              <a:t> </a:t>
            </a:r>
            <a:r>
              <a:rPr lang="en-US" sz="1050" dirty="0" err="1">
                <a:solidFill>
                  <a:srgbClr val="000000"/>
                </a:solidFill>
                <a:latin typeface="Arial"/>
                <a:cs typeface="Arial"/>
              </a:rPr>
              <a:t>erat</a:t>
            </a:r>
            <a:r>
              <a:rPr lang="en-US" sz="1050" dirty="0">
                <a:solidFill>
                  <a:srgbClr val="000000"/>
                </a:solidFill>
                <a:latin typeface="Arial"/>
                <a:cs typeface="Arial"/>
              </a:rPr>
              <a:t> </a:t>
            </a:r>
            <a:r>
              <a:rPr lang="en-US" sz="1050" dirty="0" err="1">
                <a:solidFill>
                  <a:srgbClr val="000000"/>
                </a:solidFill>
                <a:latin typeface="Arial"/>
                <a:cs typeface="Arial"/>
              </a:rPr>
              <a:t>volutpat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wisi</a:t>
            </a:r>
            <a:r>
              <a:rPr lang="en-US" sz="1050" dirty="0">
                <a:solidFill>
                  <a:srgbClr val="000000"/>
                </a:solidFill>
                <a:latin typeface="Arial"/>
                <a:cs typeface="Arial"/>
              </a:rPr>
              <a:t> </a:t>
            </a:r>
            <a:r>
              <a:rPr lang="en-US" sz="1050" dirty="0" err="1">
                <a:solidFill>
                  <a:srgbClr val="000000"/>
                </a:solidFill>
                <a:latin typeface="Arial"/>
                <a:cs typeface="Arial"/>
              </a:rPr>
              <a:t>enim</a:t>
            </a:r>
            <a:r>
              <a:rPr lang="en-US" sz="1050" dirty="0">
                <a:solidFill>
                  <a:srgbClr val="000000"/>
                </a:solidFill>
                <a:latin typeface="Arial"/>
                <a:cs typeface="Arial"/>
              </a:rPr>
              <a:t> ad minim </a:t>
            </a:r>
            <a:r>
              <a:rPr lang="en-US" sz="1050" dirty="0" err="1">
                <a:solidFill>
                  <a:srgbClr val="000000"/>
                </a:solidFill>
                <a:latin typeface="Arial"/>
                <a:cs typeface="Arial"/>
              </a:rPr>
              <a:t>veniam</a:t>
            </a:r>
            <a:r>
              <a:rPr lang="en-US" sz="1050" dirty="0">
                <a:solidFill>
                  <a:srgbClr val="000000"/>
                </a:solidFill>
                <a:latin typeface="Arial"/>
                <a:cs typeface="Arial"/>
              </a:rPr>
              <a:t>, </a:t>
            </a:r>
            <a:r>
              <a:rPr lang="en-US" sz="1050" dirty="0" err="1">
                <a:solidFill>
                  <a:srgbClr val="000000"/>
                </a:solidFill>
                <a:latin typeface="Arial"/>
                <a:cs typeface="Arial"/>
              </a:rPr>
              <a:t>quis</a:t>
            </a:r>
            <a:r>
              <a:rPr lang="en-US" sz="1050" dirty="0">
                <a:solidFill>
                  <a:srgbClr val="000000"/>
                </a:solidFill>
                <a:latin typeface="Arial"/>
                <a:cs typeface="Arial"/>
              </a:rPr>
              <a:t> </a:t>
            </a:r>
            <a:r>
              <a:rPr lang="en-US" sz="1050" dirty="0" err="1">
                <a:solidFill>
                  <a:srgbClr val="000000"/>
                </a:solidFill>
                <a:latin typeface="Arial"/>
                <a:cs typeface="Arial"/>
              </a:rPr>
              <a:t>nostrud</a:t>
            </a:r>
            <a:r>
              <a:rPr lang="en-US" sz="1050" dirty="0">
                <a:solidFill>
                  <a:srgbClr val="000000"/>
                </a:solidFill>
                <a:latin typeface="Arial"/>
                <a:cs typeface="Arial"/>
              </a:rPr>
              <a:t> </a:t>
            </a:r>
            <a:r>
              <a:rPr lang="en-US" sz="1050" dirty="0" err="1">
                <a:solidFill>
                  <a:srgbClr val="000000"/>
                </a:solidFill>
                <a:latin typeface="Arial"/>
                <a:cs typeface="Arial"/>
              </a:rPr>
              <a:t>exerci</a:t>
            </a:r>
            <a:r>
              <a:rPr lang="en-US" sz="1050" dirty="0">
                <a:solidFill>
                  <a:srgbClr val="000000"/>
                </a:solidFill>
                <a:latin typeface="Arial"/>
                <a:cs typeface="Arial"/>
              </a:rPr>
              <a:t> </a:t>
            </a:r>
            <a:r>
              <a:rPr lang="en-US" sz="1050" dirty="0" err="1">
                <a:solidFill>
                  <a:srgbClr val="000000"/>
                </a:solidFill>
                <a:latin typeface="Arial"/>
                <a:cs typeface="Arial"/>
              </a:rPr>
              <a:t>tation</a:t>
            </a:r>
            <a:r>
              <a:rPr lang="en-US" sz="1050" dirty="0">
                <a:solidFill>
                  <a:srgbClr val="000000"/>
                </a:solidFill>
                <a:latin typeface="Arial"/>
                <a:cs typeface="Arial"/>
              </a:rPr>
              <a:t> </a:t>
            </a:r>
            <a:r>
              <a:rPr lang="en-US" sz="1050" dirty="0" err="1">
                <a:solidFill>
                  <a:srgbClr val="000000"/>
                </a:solidFill>
                <a:latin typeface="Arial"/>
                <a:cs typeface="Arial"/>
              </a:rPr>
              <a:t>ullamcorper</a:t>
            </a:r>
            <a:endParaRPr lang="en-US" dirty="0"/>
          </a:p>
          <a:p>
            <a:pPr marL="0" marR="0" lvl="0" indent="0" algn="l" defTabSz="457200" rtl="0" eaLnBrk="1" fontAlgn="auto" latinLnBrk="0" hangingPunct="1">
              <a:lnSpc>
                <a:spcPct val="100000"/>
              </a:lnSpc>
              <a:spcBef>
                <a:spcPct val="20000"/>
              </a:spcBef>
              <a:spcAft>
                <a:spcPts val="0"/>
              </a:spcAft>
              <a:buClrTx/>
              <a:buSzTx/>
              <a:buFont typeface="Arial"/>
              <a:buNone/>
              <a:tabLst/>
              <a:defRPr/>
            </a:pPr>
            <a:endParaRPr lang="en-US" dirty="0"/>
          </a:p>
        </p:txBody>
      </p:sp>
      <p:sp>
        <p:nvSpPr>
          <p:cNvPr id="9" name="Picture Placeholder 6"/>
          <p:cNvSpPr>
            <a:spLocks noGrp="1"/>
          </p:cNvSpPr>
          <p:nvPr>
            <p:ph type="pic" sz="quarter" idx="15"/>
          </p:nvPr>
        </p:nvSpPr>
        <p:spPr>
          <a:xfrm>
            <a:off x="589662" y="3764957"/>
            <a:ext cx="3708061" cy="1916496"/>
          </a:xfrm>
          <a:prstGeom prst="rect">
            <a:avLst/>
          </a:prstGeom>
        </p:spPr>
        <p:txBody>
          <a:bodyPr vert="horz"/>
          <a:lstStyle>
            <a:lvl1pPr>
              <a:defRPr>
                <a:latin typeface="Arial"/>
              </a:defRPr>
            </a:lvl1pPr>
          </a:lstStyle>
          <a:p>
            <a:endParaRPr lang="en-US" dirty="0"/>
          </a:p>
        </p:txBody>
      </p:sp>
      <p:sp>
        <p:nvSpPr>
          <p:cNvPr id="14" name="Picture Placeholder 6"/>
          <p:cNvSpPr>
            <a:spLocks noGrp="1"/>
          </p:cNvSpPr>
          <p:nvPr>
            <p:ph type="pic" sz="quarter" idx="16"/>
          </p:nvPr>
        </p:nvSpPr>
        <p:spPr>
          <a:xfrm>
            <a:off x="583308" y="1320446"/>
            <a:ext cx="3708061" cy="1916496"/>
          </a:xfrm>
          <a:prstGeom prst="rect">
            <a:avLst/>
          </a:prstGeom>
        </p:spPr>
        <p:txBody>
          <a:bodyPr vert="horz"/>
          <a:lstStyle>
            <a:lvl1pPr>
              <a:defRPr>
                <a:latin typeface="Arial"/>
              </a:defRPr>
            </a:lvl1pPr>
          </a:lstStyle>
          <a:p>
            <a:endParaRPr lang="en-US" dirty="0"/>
          </a:p>
        </p:txBody>
      </p:sp>
      <p:sp>
        <p:nvSpPr>
          <p:cNvPr id="17" name="TextBox 16"/>
          <p:cNvSpPr txBox="1"/>
          <p:nvPr userDrawn="1"/>
        </p:nvSpPr>
        <p:spPr>
          <a:xfrm>
            <a:off x="160700" y="6585919"/>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16" name="TextBox 15"/>
          <p:cNvSpPr txBox="1"/>
          <p:nvPr userDrawn="1"/>
        </p:nvSpPr>
        <p:spPr>
          <a:xfrm>
            <a:off x="-1587" y="6585887"/>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20" name="TextBox 19"/>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12" name="Group 11"/>
          <p:cNvGrpSpPr/>
          <p:nvPr userDrawn="1"/>
        </p:nvGrpSpPr>
        <p:grpSpPr>
          <a:xfrm>
            <a:off x="0" y="6433849"/>
            <a:ext cx="9144000" cy="432292"/>
            <a:chOff x="0" y="6433849"/>
            <a:chExt cx="9144000" cy="432292"/>
          </a:xfrm>
        </p:grpSpPr>
        <p:pic>
          <p:nvPicPr>
            <p:cNvPr id="15" name="Picture 14"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8" name="TextBox 17"/>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4456787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14"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Four Photo Slide Header</a:t>
            </a:r>
          </a:p>
        </p:txBody>
      </p:sp>
      <p:sp>
        <p:nvSpPr>
          <p:cNvPr id="15" name="Text Placeholder 10"/>
          <p:cNvSpPr>
            <a:spLocks noGrp="1"/>
          </p:cNvSpPr>
          <p:nvPr>
            <p:ph type="body" sz="quarter" idx="11" hasCustomPrompt="1"/>
          </p:nvPr>
        </p:nvSpPr>
        <p:spPr>
          <a:xfrm>
            <a:off x="503682" y="3061863"/>
            <a:ext cx="3249738" cy="657730"/>
          </a:xfrm>
          <a:prstGeom prst="rect">
            <a:avLst/>
          </a:prstGeom>
        </p:spPr>
        <p:txBody>
          <a:bodyPr vert="horz"/>
          <a:lstStyle>
            <a:lvl1pPr marL="0" marR="0" indent="0" algn="l" defTabSz="457200" rtl="0" eaLnBrk="1" fontAlgn="auto" latinLnBrk="0" hangingPunct="1">
              <a:lnSpc>
                <a:spcPct val="150000"/>
              </a:lnSpc>
              <a:spcBef>
                <a:spcPct val="20000"/>
              </a:spcBef>
              <a:spcAft>
                <a:spcPts val="0"/>
              </a:spcAft>
              <a:buClrTx/>
              <a:buSzTx/>
              <a:buFont typeface="Arial"/>
              <a:buNone/>
              <a:tabLst/>
              <a:defRPr sz="1050">
                <a:latin typeface="Gentona Book"/>
                <a:cs typeface="Gentona Book"/>
              </a:defRPr>
            </a:lvl1pPr>
          </a:lstStyle>
          <a:p>
            <a:pPr>
              <a:lnSpc>
                <a:spcPct val="150000"/>
              </a:lnSpc>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adipi.Scing</a:t>
            </a:r>
            <a:r>
              <a:rPr lang="en-US" sz="1050" dirty="0">
                <a:solidFill>
                  <a:srgbClr val="000000"/>
                </a:solidFill>
                <a:latin typeface="Arial"/>
                <a:cs typeface="Arial"/>
              </a:rPr>
              <a:t> </a:t>
            </a:r>
            <a:r>
              <a:rPr lang="en-US" sz="1050" dirty="0" err="1">
                <a:solidFill>
                  <a:srgbClr val="000000"/>
                </a:solidFill>
                <a:latin typeface="Arial"/>
                <a:cs typeface="Arial"/>
              </a:rPr>
              <a:t>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diamgfd</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nibh</a:t>
            </a:r>
            <a:r>
              <a:rPr lang="en-US" sz="1050" dirty="0">
                <a:solidFill>
                  <a:srgbClr val="000000"/>
                </a:solidFill>
                <a:latin typeface="Arial"/>
                <a:cs typeface="Arial"/>
              </a:rPr>
              <a:t> </a:t>
            </a:r>
            <a:r>
              <a:rPr lang="en-US" sz="1050" dirty="0" err="1">
                <a:solidFill>
                  <a:srgbClr val="000000"/>
                </a:solidFill>
                <a:latin typeface="Arial"/>
                <a:cs typeface="Arial"/>
              </a:rPr>
              <a:t>euismod</a:t>
            </a:r>
            <a:r>
              <a:rPr lang="en-US" sz="1050" dirty="0">
                <a:solidFill>
                  <a:srgbClr val="000000"/>
                </a:solidFill>
                <a:latin typeface="Arial"/>
                <a:cs typeface="Arial"/>
              </a:rPr>
              <a:t> </a:t>
            </a:r>
            <a:r>
              <a:rPr lang="en-US" sz="1050" dirty="0" err="1">
                <a:solidFill>
                  <a:srgbClr val="000000"/>
                </a:solidFill>
                <a:latin typeface="Arial"/>
                <a:cs typeface="Arial"/>
              </a:rPr>
              <a:t>tincidunt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laoreet</a:t>
            </a:r>
            <a:r>
              <a:rPr lang="en-US" sz="1050" dirty="0">
                <a:solidFill>
                  <a:srgbClr val="000000"/>
                </a:solidFill>
                <a:latin typeface="Arial"/>
                <a:cs typeface="Arial"/>
              </a:rPr>
              <a:t> </a:t>
            </a:r>
            <a:r>
              <a:rPr lang="en-US" sz="1050" dirty="0" err="1">
                <a:solidFill>
                  <a:srgbClr val="000000"/>
                </a:solidFill>
                <a:latin typeface="Arial"/>
                <a:cs typeface="Arial"/>
              </a:rPr>
              <a:t>dolore</a:t>
            </a:r>
            <a:endParaRPr lang="en-US" sz="1050" dirty="0">
              <a:solidFill>
                <a:srgbClr val="000000"/>
              </a:solidFill>
              <a:latin typeface="Arial"/>
              <a:cs typeface="Arial"/>
            </a:endParaRPr>
          </a:p>
        </p:txBody>
      </p:sp>
      <p:sp>
        <p:nvSpPr>
          <p:cNvPr id="16" name="Text Placeholder 10"/>
          <p:cNvSpPr>
            <a:spLocks noGrp="1"/>
          </p:cNvSpPr>
          <p:nvPr>
            <p:ph type="body" sz="quarter" idx="12" hasCustomPrompt="1"/>
          </p:nvPr>
        </p:nvSpPr>
        <p:spPr>
          <a:xfrm>
            <a:off x="4692993" y="3044160"/>
            <a:ext cx="3249738" cy="698114"/>
          </a:xfrm>
          <a:prstGeom prst="rect">
            <a:avLst/>
          </a:prstGeom>
        </p:spPr>
        <p:txBody>
          <a:bodyPr vert="horz"/>
          <a:lstStyle>
            <a:lvl1pPr marL="0" marR="0" indent="0" algn="l" defTabSz="457200" rtl="0" eaLnBrk="1" fontAlgn="auto" latinLnBrk="0" hangingPunct="1">
              <a:lnSpc>
                <a:spcPct val="150000"/>
              </a:lnSpc>
              <a:spcBef>
                <a:spcPct val="20000"/>
              </a:spcBef>
              <a:spcAft>
                <a:spcPts val="0"/>
              </a:spcAft>
              <a:buClrTx/>
              <a:buSzTx/>
              <a:buFont typeface="Arial"/>
              <a:buNone/>
              <a:tabLst/>
              <a:defRPr sz="1050">
                <a:latin typeface="Gentona Book"/>
                <a:cs typeface="Gentona Book"/>
              </a:defRPr>
            </a:lvl1pPr>
          </a:lstStyle>
          <a:p>
            <a:pPr>
              <a:lnSpc>
                <a:spcPct val="150000"/>
              </a:lnSpc>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adipi.Scing</a:t>
            </a:r>
            <a:r>
              <a:rPr lang="en-US" sz="1050" dirty="0">
                <a:solidFill>
                  <a:srgbClr val="000000"/>
                </a:solidFill>
                <a:latin typeface="Arial"/>
                <a:cs typeface="Arial"/>
              </a:rPr>
              <a:t> </a:t>
            </a:r>
            <a:r>
              <a:rPr lang="en-US" sz="1050" dirty="0" err="1">
                <a:solidFill>
                  <a:srgbClr val="000000"/>
                </a:solidFill>
                <a:latin typeface="Arial"/>
                <a:cs typeface="Arial"/>
              </a:rPr>
              <a:t>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diamgfd</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nibh</a:t>
            </a:r>
            <a:r>
              <a:rPr lang="en-US" sz="1050" dirty="0">
                <a:solidFill>
                  <a:srgbClr val="000000"/>
                </a:solidFill>
                <a:latin typeface="Arial"/>
                <a:cs typeface="Arial"/>
              </a:rPr>
              <a:t> </a:t>
            </a:r>
            <a:r>
              <a:rPr lang="en-US" sz="1050" dirty="0" err="1">
                <a:solidFill>
                  <a:srgbClr val="000000"/>
                </a:solidFill>
                <a:latin typeface="Arial"/>
                <a:cs typeface="Arial"/>
              </a:rPr>
              <a:t>euismod</a:t>
            </a:r>
            <a:r>
              <a:rPr lang="en-US" sz="1050" dirty="0">
                <a:solidFill>
                  <a:srgbClr val="000000"/>
                </a:solidFill>
                <a:latin typeface="Arial"/>
                <a:cs typeface="Arial"/>
              </a:rPr>
              <a:t> </a:t>
            </a:r>
            <a:r>
              <a:rPr lang="en-US" sz="1050" dirty="0" err="1">
                <a:solidFill>
                  <a:srgbClr val="000000"/>
                </a:solidFill>
                <a:latin typeface="Arial"/>
                <a:cs typeface="Arial"/>
              </a:rPr>
              <a:t>tincidunt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laoreet</a:t>
            </a:r>
            <a:r>
              <a:rPr lang="en-US" sz="1050" dirty="0">
                <a:solidFill>
                  <a:srgbClr val="000000"/>
                </a:solidFill>
                <a:latin typeface="Arial"/>
                <a:cs typeface="Arial"/>
              </a:rPr>
              <a:t> </a:t>
            </a:r>
            <a:r>
              <a:rPr lang="en-US" sz="1050" dirty="0" err="1">
                <a:solidFill>
                  <a:srgbClr val="000000"/>
                </a:solidFill>
                <a:latin typeface="Arial"/>
                <a:cs typeface="Arial"/>
              </a:rPr>
              <a:t>dolore</a:t>
            </a:r>
            <a:endParaRPr lang="en-US" sz="1050" dirty="0">
              <a:solidFill>
                <a:srgbClr val="000000"/>
              </a:solidFill>
              <a:latin typeface="Arial"/>
              <a:cs typeface="Arial"/>
            </a:endParaRPr>
          </a:p>
        </p:txBody>
      </p:sp>
      <p:sp>
        <p:nvSpPr>
          <p:cNvPr id="17" name="Text Placeholder 10"/>
          <p:cNvSpPr>
            <a:spLocks noGrp="1"/>
          </p:cNvSpPr>
          <p:nvPr>
            <p:ph type="body" sz="quarter" idx="13" hasCustomPrompt="1"/>
          </p:nvPr>
        </p:nvSpPr>
        <p:spPr>
          <a:xfrm>
            <a:off x="520007" y="5587898"/>
            <a:ext cx="3249738" cy="807988"/>
          </a:xfrm>
          <a:prstGeom prst="rect">
            <a:avLst/>
          </a:prstGeom>
        </p:spPr>
        <p:txBody>
          <a:bodyPr vert="horz"/>
          <a:lstStyle>
            <a:lvl1pPr marL="0" marR="0" indent="0" algn="l" defTabSz="457200" rtl="0" eaLnBrk="1" fontAlgn="auto" latinLnBrk="0" hangingPunct="1">
              <a:lnSpc>
                <a:spcPct val="150000"/>
              </a:lnSpc>
              <a:spcBef>
                <a:spcPct val="20000"/>
              </a:spcBef>
              <a:spcAft>
                <a:spcPts val="0"/>
              </a:spcAft>
              <a:buClrTx/>
              <a:buSzTx/>
              <a:buFont typeface="Arial"/>
              <a:buNone/>
              <a:tabLst/>
              <a:defRPr sz="1050">
                <a:latin typeface="Gentona Book"/>
                <a:cs typeface="Gentona Book"/>
              </a:defRPr>
            </a:lvl1pPr>
          </a:lstStyle>
          <a:p>
            <a:pPr>
              <a:lnSpc>
                <a:spcPct val="150000"/>
              </a:lnSpc>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adipi.Scing</a:t>
            </a:r>
            <a:r>
              <a:rPr lang="en-US" sz="1050" dirty="0">
                <a:solidFill>
                  <a:srgbClr val="000000"/>
                </a:solidFill>
                <a:latin typeface="Arial"/>
                <a:cs typeface="Arial"/>
              </a:rPr>
              <a:t> </a:t>
            </a:r>
            <a:r>
              <a:rPr lang="en-US" sz="1050" dirty="0" err="1">
                <a:solidFill>
                  <a:srgbClr val="000000"/>
                </a:solidFill>
                <a:latin typeface="Arial"/>
                <a:cs typeface="Arial"/>
              </a:rPr>
              <a:t>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diamgfd</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nibh</a:t>
            </a:r>
            <a:r>
              <a:rPr lang="en-US" sz="1050" dirty="0">
                <a:solidFill>
                  <a:srgbClr val="000000"/>
                </a:solidFill>
                <a:latin typeface="Arial"/>
                <a:cs typeface="Arial"/>
              </a:rPr>
              <a:t> </a:t>
            </a:r>
            <a:r>
              <a:rPr lang="en-US" sz="1050" dirty="0" err="1">
                <a:solidFill>
                  <a:srgbClr val="000000"/>
                </a:solidFill>
                <a:latin typeface="Arial"/>
                <a:cs typeface="Arial"/>
              </a:rPr>
              <a:t>euismod</a:t>
            </a:r>
            <a:r>
              <a:rPr lang="en-US" sz="1050" dirty="0">
                <a:solidFill>
                  <a:srgbClr val="000000"/>
                </a:solidFill>
                <a:latin typeface="Arial"/>
                <a:cs typeface="Arial"/>
              </a:rPr>
              <a:t> </a:t>
            </a:r>
            <a:r>
              <a:rPr lang="en-US" sz="1050" dirty="0" err="1">
                <a:solidFill>
                  <a:srgbClr val="000000"/>
                </a:solidFill>
                <a:latin typeface="Arial"/>
                <a:cs typeface="Arial"/>
              </a:rPr>
              <a:t>tincidunt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laoreet</a:t>
            </a:r>
            <a:r>
              <a:rPr lang="en-US" sz="1050" dirty="0">
                <a:solidFill>
                  <a:srgbClr val="000000"/>
                </a:solidFill>
                <a:latin typeface="Arial"/>
                <a:cs typeface="Arial"/>
              </a:rPr>
              <a:t> </a:t>
            </a:r>
            <a:r>
              <a:rPr lang="en-US" sz="1050" dirty="0" err="1">
                <a:solidFill>
                  <a:srgbClr val="000000"/>
                </a:solidFill>
                <a:latin typeface="Arial"/>
                <a:cs typeface="Arial"/>
              </a:rPr>
              <a:t>dolore</a:t>
            </a:r>
            <a:endParaRPr lang="en-US" sz="1050" dirty="0">
              <a:solidFill>
                <a:srgbClr val="000000"/>
              </a:solidFill>
              <a:latin typeface="Arial"/>
              <a:cs typeface="Arial"/>
            </a:endParaRPr>
          </a:p>
        </p:txBody>
      </p:sp>
      <p:sp>
        <p:nvSpPr>
          <p:cNvPr id="18" name="Text Placeholder 10"/>
          <p:cNvSpPr>
            <a:spLocks noGrp="1"/>
          </p:cNvSpPr>
          <p:nvPr>
            <p:ph type="body" sz="quarter" idx="14" hasCustomPrompt="1"/>
          </p:nvPr>
        </p:nvSpPr>
        <p:spPr>
          <a:xfrm>
            <a:off x="4692993" y="5610578"/>
            <a:ext cx="3249738" cy="796648"/>
          </a:xfrm>
          <a:prstGeom prst="rect">
            <a:avLst/>
          </a:prstGeom>
        </p:spPr>
        <p:txBody>
          <a:bodyPr vert="horz"/>
          <a:lstStyle>
            <a:lvl1pPr marL="0" marR="0" indent="0" algn="l" defTabSz="457200" rtl="0" eaLnBrk="1" fontAlgn="auto" latinLnBrk="0" hangingPunct="1">
              <a:lnSpc>
                <a:spcPct val="150000"/>
              </a:lnSpc>
              <a:spcBef>
                <a:spcPct val="20000"/>
              </a:spcBef>
              <a:spcAft>
                <a:spcPts val="0"/>
              </a:spcAft>
              <a:buClrTx/>
              <a:buSzTx/>
              <a:buFont typeface="Arial"/>
              <a:buNone/>
              <a:tabLst/>
              <a:defRPr sz="1050">
                <a:latin typeface="Gentona Book"/>
                <a:cs typeface="Gentona Book"/>
              </a:defRPr>
            </a:lvl1pPr>
          </a:lstStyle>
          <a:p>
            <a:pPr>
              <a:lnSpc>
                <a:spcPct val="150000"/>
              </a:lnSpc>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consectetuer</a:t>
            </a:r>
            <a:r>
              <a:rPr lang="en-US" sz="1050" dirty="0">
                <a:solidFill>
                  <a:srgbClr val="000000"/>
                </a:solidFill>
                <a:latin typeface="Arial"/>
                <a:cs typeface="Arial"/>
              </a:rPr>
              <a:t> </a:t>
            </a:r>
            <a:r>
              <a:rPr lang="en-US" sz="1050" dirty="0" err="1">
                <a:solidFill>
                  <a:srgbClr val="000000"/>
                </a:solidFill>
                <a:latin typeface="Arial"/>
                <a:cs typeface="Arial"/>
              </a:rPr>
              <a:t>adipi.Scing</a:t>
            </a:r>
            <a:r>
              <a:rPr lang="en-US" sz="1050" dirty="0">
                <a:solidFill>
                  <a:srgbClr val="000000"/>
                </a:solidFill>
                <a:latin typeface="Arial"/>
                <a:cs typeface="Arial"/>
              </a:rPr>
              <a:t> </a:t>
            </a:r>
            <a:r>
              <a:rPr lang="en-US" sz="1050" dirty="0" err="1">
                <a:solidFill>
                  <a:srgbClr val="000000"/>
                </a:solidFill>
                <a:latin typeface="Arial"/>
                <a:cs typeface="Arial"/>
              </a:rPr>
              <a:t>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diamgfd</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nibh</a:t>
            </a:r>
            <a:r>
              <a:rPr lang="en-US" sz="1050" dirty="0">
                <a:solidFill>
                  <a:srgbClr val="000000"/>
                </a:solidFill>
                <a:latin typeface="Arial"/>
                <a:cs typeface="Arial"/>
              </a:rPr>
              <a:t> </a:t>
            </a:r>
            <a:r>
              <a:rPr lang="en-US" sz="1050" dirty="0" err="1">
                <a:solidFill>
                  <a:srgbClr val="000000"/>
                </a:solidFill>
                <a:latin typeface="Arial"/>
                <a:cs typeface="Arial"/>
              </a:rPr>
              <a:t>euismod</a:t>
            </a:r>
            <a:r>
              <a:rPr lang="en-US" sz="1050" dirty="0">
                <a:solidFill>
                  <a:srgbClr val="000000"/>
                </a:solidFill>
                <a:latin typeface="Arial"/>
                <a:cs typeface="Arial"/>
              </a:rPr>
              <a:t> </a:t>
            </a:r>
            <a:r>
              <a:rPr lang="en-US" sz="1050" dirty="0" err="1">
                <a:solidFill>
                  <a:srgbClr val="000000"/>
                </a:solidFill>
                <a:latin typeface="Arial"/>
                <a:cs typeface="Arial"/>
              </a:rPr>
              <a:t>tincidunt</a:t>
            </a:r>
            <a:r>
              <a:rPr lang="en-US" sz="1050" dirty="0">
                <a:solidFill>
                  <a:srgbClr val="000000"/>
                </a:solidFill>
                <a:latin typeface="Arial"/>
                <a:cs typeface="Arial"/>
              </a:rPr>
              <a:t> </a:t>
            </a:r>
            <a:r>
              <a:rPr lang="en-US" sz="1050" dirty="0" err="1">
                <a:solidFill>
                  <a:srgbClr val="000000"/>
                </a:solidFill>
                <a:latin typeface="Arial"/>
                <a:cs typeface="Arial"/>
              </a:rPr>
              <a:t>ut</a:t>
            </a:r>
            <a:r>
              <a:rPr lang="en-US" sz="1050" dirty="0">
                <a:solidFill>
                  <a:srgbClr val="000000"/>
                </a:solidFill>
                <a:latin typeface="Arial"/>
                <a:cs typeface="Arial"/>
              </a:rPr>
              <a:t> </a:t>
            </a:r>
            <a:r>
              <a:rPr lang="en-US" sz="1050" dirty="0" err="1">
                <a:solidFill>
                  <a:srgbClr val="000000"/>
                </a:solidFill>
                <a:latin typeface="Arial"/>
                <a:cs typeface="Arial"/>
              </a:rPr>
              <a:t>laoreet</a:t>
            </a:r>
            <a:r>
              <a:rPr lang="en-US" sz="1050" dirty="0">
                <a:solidFill>
                  <a:srgbClr val="000000"/>
                </a:solidFill>
                <a:latin typeface="Arial"/>
                <a:cs typeface="Arial"/>
              </a:rPr>
              <a:t> </a:t>
            </a:r>
            <a:r>
              <a:rPr lang="en-US" sz="1050" dirty="0" err="1">
                <a:solidFill>
                  <a:srgbClr val="000000"/>
                </a:solidFill>
                <a:latin typeface="Arial"/>
                <a:cs typeface="Arial"/>
              </a:rPr>
              <a:t>dolore</a:t>
            </a:r>
            <a:endParaRPr lang="en-US" sz="1050" dirty="0">
              <a:solidFill>
                <a:srgbClr val="000000"/>
              </a:solidFill>
              <a:latin typeface="Arial"/>
              <a:cs typeface="Arial"/>
            </a:endParaRPr>
          </a:p>
        </p:txBody>
      </p:sp>
      <p:sp>
        <p:nvSpPr>
          <p:cNvPr id="13" name="Picture Placeholder 6"/>
          <p:cNvSpPr>
            <a:spLocks noGrp="1"/>
          </p:cNvSpPr>
          <p:nvPr>
            <p:ph type="pic" sz="quarter" idx="15"/>
          </p:nvPr>
        </p:nvSpPr>
        <p:spPr>
          <a:xfrm>
            <a:off x="4785327" y="1360829"/>
            <a:ext cx="3220455" cy="1655671"/>
          </a:xfrm>
          <a:prstGeom prst="rect">
            <a:avLst/>
          </a:prstGeom>
        </p:spPr>
        <p:txBody>
          <a:bodyPr vert="horz"/>
          <a:lstStyle>
            <a:lvl1pPr>
              <a:defRPr>
                <a:latin typeface="Arial"/>
              </a:defRPr>
            </a:lvl1pPr>
          </a:lstStyle>
          <a:p>
            <a:endParaRPr lang="en-US" dirty="0"/>
          </a:p>
        </p:txBody>
      </p:sp>
      <p:sp>
        <p:nvSpPr>
          <p:cNvPr id="19" name="Picture Placeholder 6"/>
          <p:cNvSpPr>
            <a:spLocks noGrp="1"/>
          </p:cNvSpPr>
          <p:nvPr>
            <p:ph type="pic" sz="quarter" idx="16"/>
          </p:nvPr>
        </p:nvSpPr>
        <p:spPr>
          <a:xfrm>
            <a:off x="4767633" y="3917356"/>
            <a:ext cx="3220455" cy="1655671"/>
          </a:xfrm>
          <a:prstGeom prst="rect">
            <a:avLst/>
          </a:prstGeom>
        </p:spPr>
        <p:txBody>
          <a:bodyPr vert="horz"/>
          <a:lstStyle>
            <a:lvl1pPr>
              <a:defRPr>
                <a:latin typeface="Arial"/>
              </a:defRPr>
            </a:lvl1pPr>
          </a:lstStyle>
          <a:p>
            <a:endParaRPr lang="en-US" dirty="0"/>
          </a:p>
        </p:txBody>
      </p:sp>
      <p:sp>
        <p:nvSpPr>
          <p:cNvPr id="20" name="Picture Placeholder 6"/>
          <p:cNvSpPr>
            <a:spLocks noGrp="1"/>
          </p:cNvSpPr>
          <p:nvPr>
            <p:ph type="pic" sz="quarter" idx="17"/>
          </p:nvPr>
        </p:nvSpPr>
        <p:spPr>
          <a:xfrm>
            <a:off x="583307" y="1365806"/>
            <a:ext cx="3220455" cy="1655671"/>
          </a:xfrm>
          <a:prstGeom prst="rect">
            <a:avLst/>
          </a:prstGeom>
        </p:spPr>
        <p:txBody>
          <a:bodyPr vert="horz"/>
          <a:lstStyle>
            <a:lvl1pPr>
              <a:defRPr>
                <a:latin typeface="Arial"/>
              </a:defRPr>
            </a:lvl1pPr>
          </a:lstStyle>
          <a:p>
            <a:endParaRPr lang="en-US" dirty="0"/>
          </a:p>
        </p:txBody>
      </p:sp>
      <p:sp>
        <p:nvSpPr>
          <p:cNvPr id="21" name="Picture Placeholder 6"/>
          <p:cNvSpPr>
            <a:spLocks noGrp="1"/>
          </p:cNvSpPr>
          <p:nvPr>
            <p:ph type="pic" sz="quarter" idx="18"/>
          </p:nvPr>
        </p:nvSpPr>
        <p:spPr>
          <a:xfrm>
            <a:off x="594646" y="3906016"/>
            <a:ext cx="3220455" cy="1655671"/>
          </a:xfrm>
          <a:prstGeom prst="rect">
            <a:avLst/>
          </a:prstGeom>
        </p:spPr>
        <p:txBody>
          <a:bodyPr vert="horz"/>
          <a:lstStyle>
            <a:lvl1pPr>
              <a:defRPr>
                <a:latin typeface="Arial"/>
              </a:defRPr>
            </a:lvl1pPr>
          </a:lstStyle>
          <a:p>
            <a:endParaRPr lang="en-US" dirty="0"/>
          </a:p>
        </p:txBody>
      </p:sp>
      <p:sp>
        <p:nvSpPr>
          <p:cNvPr id="26" name="TextBox 25"/>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sp>
        <p:nvSpPr>
          <p:cNvPr id="28" name="TextBox 27"/>
          <p:cNvSpPr txBox="1"/>
          <p:nvPr userDrawn="1"/>
        </p:nvSpPr>
        <p:spPr>
          <a:xfrm>
            <a:off x="2434059" y="6564915"/>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22" name="Group 21"/>
          <p:cNvGrpSpPr/>
          <p:nvPr userDrawn="1"/>
        </p:nvGrpSpPr>
        <p:grpSpPr>
          <a:xfrm>
            <a:off x="0" y="6433849"/>
            <a:ext cx="9144000" cy="432292"/>
            <a:chOff x="0" y="6433849"/>
            <a:chExt cx="9144000" cy="432292"/>
          </a:xfrm>
        </p:grpSpPr>
        <p:pic>
          <p:nvPicPr>
            <p:cNvPr id="23" name="Picture 22"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24" name="TextBox 23"/>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182158087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18"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Six Photo Slide Header</a:t>
            </a:r>
          </a:p>
        </p:txBody>
      </p:sp>
      <p:sp>
        <p:nvSpPr>
          <p:cNvPr id="19" name="Picture Placeholder 6"/>
          <p:cNvSpPr>
            <a:spLocks noGrp="1"/>
          </p:cNvSpPr>
          <p:nvPr>
            <p:ph type="pic" sz="quarter" idx="13"/>
          </p:nvPr>
        </p:nvSpPr>
        <p:spPr>
          <a:xfrm>
            <a:off x="6229806" y="1378278"/>
            <a:ext cx="2007116" cy="1655671"/>
          </a:xfrm>
          <a:prstGeom prst="rect">
            <a:avLst/>
          </a:prstGeom>
        </p:spPr>
        <p:txBody>
          <a:bodyPr vert="horz"/>
          <a:lstStyle>
            <a:lvl1pPr>
              <a:defRPr>
                <a:latin typeface="Arial"/>
              </a:defRPr>
            </a:lvl1pPr>
          </a:lstStyle>
          <a:p>
            <a:endParaRPr lang="en-US" dirty="0"/>
          </a:p>
        </p:txBody>
      </p:sp>
      <p:sp>
        <p:nvSpPr>
          <p:cNvPr id="20" name="Picture Placeholder 6"/>
          <p:cNvSpPr>
            <a:spLocks noGrp="1"/>
          </p:cNvSpPr>
          <p:nvPr>
            <p:ph type="pic" sz="quarter" idx="14"/>
          </p:nvPr>
        </p:nvSpPr>
        <p:spPr>
          <a:xfrm>
            <a:off x="6234505" y="3784472"/>
            <a:ext cx="2007116" cy="1655671"/>
          </a:xfrm>
          <a:prstGeom prst="rect">
            <a:avLst/>
          </a:prstGeom>
        </p:spPr>
        <p:txBody>
          <a:bodyPr vert="horz"/>
          <a:lstStyle>
            <a:lvl1pPr>
              <a:defRPr>
                <a:latin typeface="Arial"/>
              </a:defRPr>
            </a:lvl1pPr>
          </a:lstStyle>
          <a:p>
            <a:endParaRPr lang="en-US" dirty="0"/>
          </a:p>
        </p:txBody>
      </p:sp>
      <p:sp>
        <p:nvSpPr>
          <p:cNvPr id="21" name="Picture Placeholder 6"/>
          <p:cNvSpPr>
            <a:spLocks noGrp="1"/>
          </p:cNvSpPr>
          <p:nvPr>
            <p:ph type="pic" sz="quarter" idx="15"/>
          </p:nvPr>
        </p:nvSpPr>
        <p:spPr>
          <a:xfrm>
            <a:off x="3465892" y="1384999"/>
            <a:ext cx="2007116" cy="1655671"/>
          </a:xfrm>
          <a:prstGeom prst="rect">
            <a:avLst/>
          </a:prstGeom>
        </p:spPr>
        <p:txBody>
          <a:bodyPr vert="horz"/>
          <a:lstStyle>
            <a:lvl1pPr>
              <a:defRPr>
                <a:latin typeface="Arial"/>
              </a:defRPr>
            </a:lvl1pPr>
          </a:lstStyle>
          <a:p>
            <a:endParaRPr lang="en-US" dirty="0"/>
          </a:p>
        </p:txBody>
      </p:sp>
      <p:sp>
        <p:nvSpPr>
          <p:cNvPr id="22" name="Picture Placeholder 6"/>
          <p:cNvSpPr>
            <a:spLocks noGrp="1"/>
          </p:cNvSpPr>
          <p:nvPr>
            <p:ph type="pic" sz="quarter" idx="16"/>
          </p:nvPr>
        </p:nvSpPr>
        <p:spPr>
          <a:xfrm>
            <a:off x="3487114" y="3795812"/>
            <a:ext cx="2007116" cy="1655671"/>
          </a:xfrm>
          <a:prstGeom prst="rect">
            <a:avLst/>
          </a:prstGeom>
        </p:spPr>
        <p:txBody>
          <a:bodyPr vert="horz"/>
          <a:lstStyle>
            <a:lvl1pPr>
              <a:defRPr>
                <a:latin typeface="Arial"/>
              </a:defRPr>
            </a:lvl1pPr>
          </a:lstStyle>
          <a:p>
            <a:endParaRPr lang="en-US" dirty="0"/>
          </a:p>
        </p:txBody>
      </p:sp>
      <p:sp>
        <p:nvSpPr>
          <p:cNvPr id="23" name="Picture Placeholder 6"/>
          <p:cNvSpPr>
            <a:spLocks noGrp="1"/>
          </p:cNvSpPr>
          <p:nvPr>
            <p:ph type="pic" sz="quarter" idx="17"/>
          </p:nvPr>
        </p:nvSpPr>
        <p:spPr>
          <a:xfrm>
            <a:off x="560628" y="1425994"/>
            <a:ext cx="2007116" cy="1655671"/>
          </a:xfrm>
          <a:prstGeom prst="rect">
            <a:avLst/>
          </a:prstGeom>
        </p:spPr>
        <p:txBody>
          <a:bodyPr vert="horz"/>
          <a:lstStyle>
            <a:lvl1pPr>
              <a:defRPr>
                <a:latin typeface="Arial"/>
              </a:defRPr>
            </a:lvl1pPr>
          </a:lstStyle>
          <a:p>
            <a:endParaRPr lang="en-US" dirty="0"/>
          </a:p>
        </p:txBody>
      </p:sp>
      <p:sp>
        <p:nvSpPr>
          <p:cNvPr id="24" name="Picture Placeholder 6"/>
          <p:cNvSpPr>
            <a:spLocks noGrp="1"/>
          </p:cNvSpPr>
          <p:nvPr>
            <p:ph type="pic" sz="quarter" idx="18"/>
          </p:nvPr>
        </p:nvSpPr>
        <p:spPr>
          <a:xfrm>
            <a:off x="560629" y="3781273"/>
            <a:ext cx="2007116" cy="1655671"/>
          </a:xfrm>
          <a:prstGeom prst="rect">
            <a:avLst/>
          </a:prstGeom>
        </p:spPr>
        <p:txBody>
          <a:bodyPr vert="horz"/>
          <a:lstStyle>
            <a:lvl1pPr>
              <a:defRPr>
                <a:latin typeface="Arial"/>
              </a:defRPr>
            </a:lvl1pPr>
          </a:lstStyle>
          <a:p>
            <a:endParaRPr lang="en-US" dirty="0"/>
          </a:p>
        </p:txBody>
      </p:sp>
      <p:sp>
        <p:nvSpPr>
          <p:cNvPr id="27" name="TextBox 26"/>
          <p:cNvSpPr txBox="1"/>
          <p:nvPr userDrawn="1"/>
        </p:nvSpPr>
        <p:spPr>
          <a:xfrm>
            <a:off x="0" y="6591221"/>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28" name="TextBox 27"/>
          <p:cNvSpPr txBox="1"/>
          <p:nvPr userDrawn="1"/>
        </p:nvSpPr>
        <p:spPr>
          <a:xfrm>
            <a:off x="160700" y="6585919"/>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30" name="Text Placeholder 2"/>
          <p:cNvSpPr>
            <a:spLocks noGrp="1"/>
          </p:cNvSpPr>
          <p:nvPr>
            <p:ph type="body" sz="quarter" idx="19" hasCustomPrompt="1"/>
          </p:nvPr>
        </p:nvSpPr>
        <p:spPr>
          <a:xfrm>
            <a:off x="561966" y="3215326"/>
            <a:ext cx="2034906" cy="431961"/>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diamgfd</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radipi.Scing</a:t>
            </a:r>
            <a:r>
              <a:rPr lang="en-US" sz="1050" dirty="0">
                <a:solidFill>
                  <a:srgbClr val="000000"/>
                </a:solidFill>
                <a:latin typeface="Arial"/>
                <a:cs typeface="Arial"/>
              </a:rPr>
              <a:t> </a:t>
            </a:r>
            <a:br>
              <a:rPr lang="en-US" sz="1050" dirty="0">
                <a:solidFill>
                  <a:srgbClr val="000000"/>
                </a:solidFill>
                <a:latin typeface="Arial"/>
                <a:cs typeface="Arial"/>
              </a:rPr>
            </a:br>
            <a:endParaRPr lang="en-US" dirty="0"/>
          </a:p>
        </p:txBody>
      </p:sp>
      <p:sp>
        <p:nvSpPr>
          <p:cNvPr id="31" name="Text Placeholder 2"/>
          <p:cNvSpPr>
            <a:spLocks noGrp="1"/>
          </p:cNvSpPr>
          <p:nvPr>
            <p:ph type="body" sz="quarter" idx="20" hasCustomPrompt="1"/>
          </p:nvPr>
        </p:nvSpPr>
        <p:spPr>
          <a:xfrm>
            <a:off x="3465910" y="3213042"/>
            <a:ext cx="2034906" cy="431961"/>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diamgfd</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radipi.Scing</a:t>
            </a:r>
            <a:r>
              <a:rPr lang="en-US" sz="1050" dirty="0">
                <a:solidFill>
                  <a:srgbClr val="000000"/>
                </a:solidFill>
                <a:latin typeface="Arial"/>
                <a:cs typeface="Arial"/>
              </a:rPr>
              <a:t> </a:t>
            </a:r>
            <a:br>
              <a:rPr lang="en-US" sz="1050" dirty="0">
                <a:solidFill>
                  <a:srgbClr val="000000"/>
                </a:solidFill>
                <a:latin typeface="Arial"/>
                <a:cs typeface="Arial"/>
              </a:rPr>
            </a:br>
            <a:endParaRPr lang="en-US" dirty="0"/>
          </a:p>
        </p:txBody>
      </p:sp>
      <p:sp>
        <p:nvSpPr>
          <p:cNvPr id="32" name="Text Placeholder 2"/>
          <p:cNvSpPr>
            <a:spLocks noGrp="1"/>
          </p:cNvSpPr>
          <p:nvPr>
            <p:ph type="body" sz="quarter" idx="21" hasCustomPrompt="1"/>
          </p:nvPr>
        </p:nvSpPr>
        <p:spPr>
          <a:xfrm>
            <a:off x="6211586" y="3190903"/>
            <a:ext cx="2034906" cy="431961"/>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diamgfd</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radipi.Scing</a:t>
            </a:r>
            <a:r>
              <a:rPr lang="en-US" sz="1050" dirty="0">
                <a:solidFill>
                  <a:srgbClr val="000000"/>
                </a:solidFill>
                <a:latin typeface="Arial"/>
                <a:cs typeface="Arial"/>
              </a:rPr>
              <a:t> </a:t>
            </a:r>
            <a:br>
              <a:rPr lang="en-US" sz="1050" dirty="0">
                <a:solidFill>
                  <a:srgbClr val="000000"/>
                </a:solidFill>
                <a:latin typeface="Arial"/>
                <a:cs typeface="Arial"/>
              </a:rPr>
            </a:br>
            <a:endParaRPr lang="en-US" dirty="0"/>
          </a:p>
        </p:txBody>
      </p:sp>
      <p:sp>
        <p:nvSpPr>
          <p:cNvPr id="33" name="Text Placeholder 2"/>
          <p:cNvSpPr>
            <a:spLocks noGrp="1"/>
          </p:cNvSpPr>
          <p:nvPr>
            <p:ph type="body" sz="quarter" idx="22" hasCustomPrompt="1"/>
          </p:nvPr>
        </p:nvSpPr>
        <p:spPr>
          <a:xfrm>
            <a:off x="561966" y="5682130"/>
            <a:ext cx="2034906" cy="431961"/>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diamgfd</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radipi.Scing</a:t>
            </a:r>
            <a:r>
              <a:rPr lang="en-US" sz="1050" dirty="0">
                <a:solidFill>
                  <a:srgbClr val="000000"/>
                </a:solidFill>
                <a:latin typeface="Arial"/>
                <a:cs typeface="Arial"/>
              </a:rPr>
              <a:t> </a:t>
            </a:r>
            <a:br>
              <a:rPr lang="en-US" sz="1050" dirty="0">
                <a:solidFill>
                  <a:srgbClr val="000000"/>
                </a:solidFill>
                <a:latin typeface="Arial"/>
                <a:cs typeface="Arial"/>
              </a:rPr>
            </a:br>
            <a:endParaRPr lang="en-US" dirty="0"/>
          </a:p>
        </p:txBody>
      </p:sp>
      <p:sp>
        <p:nvSpPr>
          <p:cNvPr id="34" name="Text Placeholder 2"/>
          <p:cNvSpPr>
            <a:spLocks noGrp="1"/>
          </p:cNvSpPr>
          <p:nvPr>
            <p:ph type="body" sz="quarter" idx="23" hasCustomPrompt="1"/>
          </p:nvPr>
        </p:nvSpPr>
        <p:spPr>
          <a:xfrm>
            <a:off x="3468182" y="5673989"/>
            <a:ext cx="2034906" cy="431961"/>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diamgfd</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radipi.Scing</a:t>
            </a:r>
            <a:r>
              <a:rPr lang="en-US" sz="1050" dirty="0">
                <a:solidFill>
                  <a:srgbClr val="000000"/>
                </a:solidFill>
                <a:latin typeface="Arial"/>
                <a:cs typeface="Arial"/>
              </a:rPr>
              <a:t> </a:t>
            </a:r>
            <a:br>
              <a:rPr lang="en-US" sz="1050" dirty="0">
                <a:solidFill>
                  <a:srgbClr val="000000"/>
                </a:solidFill>
                <a:latin typeface="Arial"/>
                <a:cs typeface="Arial"/>
              </a:rPr>
            </a:br>
            <a:endParaRPr lang="en-US" dirty="0"/>
          </a:p>
        </p:txBody>
      </p:sp>
      <p:sp>
        <p:nvSpPr>
          <p:cNvPr id="35" name="Text Placeholder 2"/>
          <p:cNvSpPr>
            <a:spLocks noGrp="1"/>
          </p:cNvSpPr>
          <p:nvPr>
            <p:ph type="body" sz="quarter" idx="24" hasCustomPrompt="1"/>
          </p:nvPr>
        </p:nvSpPr>
        <p:spPr>
          <a:xfrm>
            <a:off x="6227867" y="5690271"/>
            <a:ext cx="2034906" cy="431961"/>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050">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sz="1050" b="1" dirty="0">
                <a:solidFill>
                  <a:srgbClr val="000000"/>
                </a:solidFill>
                <a:latin typeface="Arial"/>
                <a:cs typeface="Arial"/>
              </a:rPr>
              <a:t>Sit </a:t>
            </a:r>
            <a:r>
              <a:rPr lang="en-US" sz="1050" b="1" dirty="0" err="1">
                <a:solidFill>
                  <a:srgbClr val="000000"/>
                </a:solidFill>
                <a:latin typeface="Arial"/>
                <a:cs typeface="Arial"/>
              </a:rPr>
              <a:t>Amet</a:t>
            </a:r>
            <a:r>
              <a:rPr lang="en-US" sz="1050" dirty="0">
                <a:solidFill>
                  <a:srgbClr val="000000"/>
                </a:solidFill>
                <a:latin typeface="Arial"/>
                <a:cs typeface="Arial"/>
              </a:rPr>
              <a:t>, </a:t>
            </a:r>
            <a:r>
              <a:rPr lang="en-US" sz="1050" dirty="0" err="1">
                <a:solidFill>
                  <a:srgbClr val="000000"/>
                </a:solidFill>
                <a:latin typeface="Arial"/>
                <a:cs typeface="Arial"/>
              </a:rPr>
              <a:t>consectetueelit</a:t>
            </a:r>
            <a:r>
              <a:rPr lang="en-US" sz="1050" dirty="0">
                <a:solidFill>
                  <a:srgbClr val="000000"/>
                </a:solidFill>
                <a:latin typeface="Arial"/>
                <a:cs typeface="Arial"/>
              </a:rPr>
              <a:t>, </a:t>
            </a:r>
            <a:r>
              <a:rPr lang="en-US" sz="1050" dirty="0" err="1">
                <a:solidFill>
                  <a:srgbClr val="000000"/>
                </a:solidFill>
                <a:latin typeface="Arial"/>
                <a:cs typeface="Arial"/>
              </a:rPr>
              <a:t>sed</a:t>
            </a:r>
            <a:r>
              <a:rPr lang="en-US" sz="1050" dirty="0">
                <a:solidFill>
                  <a:srgbClr val="000000"/>
                </a:solidFill>
                <a:latin typeface="Arial"/>
                <a:cs typeface="Arial"/>
              </a:rPr>
              <a:t> </a:t>
            </a:r>
            <a:r>
              <a:rPr lang="en-US" sz="1050" dirty="0" err="1">
                <a:solidFill>
                  <a:srgbClr val="000000"/>
                </a:solidFill>
                <a:latin typeface="Arial"/>
                <a:cs typeface="Arial"/>
              </a:rPr>
              <a:t>diamgfd</a:t>
            </a:r>
            <a:r>
              <a:rPr lang="en-US" sz="1050" dirty="0">
                <a:solidFill>
                  <a:srgbClr val="000000"/>
                </a:solidFill>
                <a:latin typeface="Arial"/>
                <a:cs typeface="Arial"/>
              </a:rPr>
              <a:t> </a:t>
            </a:r>
            <a:r>
              <a:rPr lang="en-US" sz="1050" dirty="0" err="1">
                <a:solidFill>
                  <a:srgbClr val="000000"/>
                </a:solidFill>
                <a:latin typeface="Arial"/>
                <a:cs typeface="Arial"/>
              </a:rPr>
              <a:t>nonummy</a:t>
            </a:r>
            <a:r>
              <a:rPr lang="en-US" sz="1050" dirty="0">
                <a:solidFill>
                  <a:srgbClr val="000000"/>
                </a:solidFill>
                <a:latin typeface="Arial"/>
                <a:cs typeface="Arial"/>
              </a:rPr>
              <a:t> </a:t>
            </a:r>
            <a:r>
              <a:rPr lang="en-US" sz="1050" dirty="0" err="1">
                <a:solidFill>
                  <a:srgbClr val="000000"/>
                </a:solidFill>
                <a:latin typeface="Arial"/>
                <a:cs typeface="Arial"/>
              </a:rPr>
              <a:t>radipi.Scing</a:t>
            </a:r>
            <a:r>
              <a:rPr lang="en-US" sz="1050" dirty="0">
                <a:solidFill>
                  <a:srgbClr val="000000"/>
                </a:solidFill>
                <a:latin typeface="Arial"/>
                <a:cs typeface="Arial"/>
              </a:rPr>
              <a:t> </a:t>
            </a:r>
            <a:br>
              <a:rPr lang="en-US" sz="1050" dirty="0">
                <a:solidFill>
                  <a:srgbClr val="000000"/>
                </a:solidFill>
                <a:latin typeface="Arial"/>
                <a:cs typeface="Arial"/>
              </a:rPr>
            </a:br>
            <a:endParaRPr lang="en-US" dirty="0"/>
          </a:p>
        </p:txBody>
      </p:sp>
      <p:sp>
        <p:nvSpPr>
          <p:cNvPr id="37" name="TextBox 36"/>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25" name="Group 24"/>
          <p:cNvGrpSpPr/>
          <p:nvPr userDrawn="1"/>
        </p:nvGrpSpPr>
        <p:grpSpPr>
          <a:xfrm>
            <a:off x="0" y="6433849"/>
            <a:ext cx="9144000" cy="432292"/>
            <a:chOff x="0" y="6433849"/>
            <a:chExt cx="9144000" cy="432292"/>
          </a:xfrm>
        </p:grpSpPr>
        <p:pic>
          <p:nvPicPr>
            <p:cNvPr id="26" name="Picture 25"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29" name="TextBox 28"/>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9710199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6" name="TextBox 5"/>
          <p:cNvSpPr txBox="1"/>
          <p:nvPr userDrawn="1"/>
        </p:nvSpPr>
        <p:spPr>
          <a:xfrm>
            <a:off x="325338" y="1108961"/>
            <a:ext cx="8156518" cy="2298849"/>
          </a:xfrm>
          <a:prstGeom prst="rect">
            <a:avLst/>
          </a:prstGeom>
          <a:noFill/>
        </p:spPr>
        <p:txBody>
          <a:bodyPr wrap="square" lIns="82056" tIns="41028" rIns="82056" bIns="41028" rtlCol="0">
            <a:spAutoFit/>
          </a:bodyPr>
          <a:lstStyle/>
          <a:p>
            <a:r>
              <a:rPr lang="en-US" sz="4300" dirty="0">
                <a:solidFill>
                  <a:srgbClr val="002D72"/>
                </a:solidFill>
                <a:latin typeface="Times New Roman"/>
                <a:cs typeface="Times New Roman"/>
              </a:rPr>
              <a:t>Header/Full Bleed Image</a:t>
            </a:r>
            <a:br>
              <a:rPr lang="en-US" sz="4300" dirty="0">
                <a:solidFill>
                  <a:srgbClr val="002D72"/>
                </a:solidFill>
                <a:latin typeface="Times New Roman"/>
                <a:cs typeface="Times New Roman"/>
              </a:rPr>
            </a:br>
            <a:endParaRPr lang="en-US" sz="2900" b="1" dirty="0">
              <a:solidFill>
                <a:srgbClr val="002D72"/>
              </a:solidFill>
              <a:latin typeface="Arial"/>
              <a:cs typeface="Arial"/>
            </a:endParaRPr>
          </a:p>
          <a:p>
            <a:br>
              <a:rPr lang="en-US" sz="4300" dirty="0">
                <a:solidFill>
                  <a:srgbClr val="006949"/>
                </a:solidFill>
                <a:latin typeface="Times New Roman"/>
                <a:cs typeface="Times New Roman"/>
              </a:rPr>
            </a:br>
            <a:endParaRPr lang="en-US" sz="2900" b="1" dirty="0">
              <a:solidFill>
                <a:srgbClr val="000000"/>
              </a:solidFill>
              <a:latin typeface="Arial"/>
              <a:cs typeface="Arial"/>
            </a:endParaRPr>
          </a:p>
        </p:txBody>
      </p:sp>
      <p:sp>
        <p:nvSpPr>
          <p:cNvPr id="7" name="Picture Placeholder 6"/>
          <p:cNvSpPr>
            <a:spLocks noGrp="1"/>
          </p:cNvSpPr>
          <p:nvPr>
            <p:ph type="pic" sz="quarter" idx="13"/>
          </p:nvPr>
        </p:nvSpPr>
        <p:spPr>
          <a:xfrm>
            <a:off x="64645" y="101505"/>
            <a:ext cx="9225405" cy="6456025"/>
          </a:xfrm>
          <a:prstGeom prst="rect">
            <a:avLst/>
          </a:prstGeom>
        </p:spPr>
        <p:txBody>
          <a:bodyPr vert="horz"/>
          <a:lstStyle>
            <a:lvl1pPr>
              <a:defRPr>
                <a:latin typeface="Arial"/>
              </a:defRPr>
            </a:lvl1pPr>
          </a:lstStyle>
          <a:p>
            <a:endParaRPr lang="en-US" dirty="0"/>
          </a:p>
        </p:txBody>
      </p:sp>
    </p:spTree>
    <p:extLst>
      <p:ext uri="{BB962C8B-B14F-4D97-AF65-F5344CB8AC3E}">
        <p14:creationId xmlns:p14="http://schemas.microsoft.com/office/powerpoint/2010/main" val="2221406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6" name="TextBox 5"/>
          <p:cNvSpPr txBox="1"/>
          <p:nvPr userDrawn="1"/>
        </p:nvSpPr>
        <p:spPr>
          <a:xfrm>
            <a:off x="536995" y="5490982"/>
            <a:ext cx="8156518" cy="744577"/>
          </a:xfrm>
          <a:prstGeom prst="rect">
            <a:avLst/>
          </a:prstGeom>
          <a:noFill/>
        </p:spPr>
        <p:txBody>
          <a:bodyPr wrap="square" lIns="82056" tIns="41028" rIns="82056" bIns="41028" rtlCol="0">
            <a:spAutoFit/>
          </a:bodyPr>
          <a:lstStyle/>
          <a:p>
            <a:r>
              <a:rPr lang="en-US" sz="4300" dirty="0">
                <a:solidFill>
                  <a:schemeClr val="bg1"/>
                </a:solidFill>
                <a:latin typeface="Times New Roman"/>
                <a:cs typeface="Times New Roman"/>
              </a:rPr>
              <a:t>Header/Full Bleed Image</a:t>
            </a:r>
            <a:endParaRPr lang="en-US" sz="2900" b="1" dirty="0">
              <a:solidFill>
                <a:schemeClr val="bg1"/>
              </a:solidFill>
              <a:latin typeface="Arial"/>
              <a:cs typeface="Arial"/>
            </a:endParaRPr>
          </a:p>
        </p:txBody>
      </p:sp>
      <p:sp>
        <p:nvSpPr>
          <p:cNvPr id="7" name="Rectangle 6"/>
          <p:cNvSpPr/>
          <p:nvPr userDrawn="1"/>
        </p:nvSpPr>
        <p:spPr>
          <a:xfrm>
            <a:off x="649871" y="4653355"/>
            <a:ext cx="2080971" cy="683022"/>
          </a:xfrm>
          <a:prstGeom prst="rect">
            <a:avLst/>
          </a:prstGeom>
        </p:spPr>
        <p:txBody>
          <a:bodyPr wrap="square" lIns="82056" tIns="41028" rIns="82056" bIns="41028">
            <a:spAutoFit/>
          </a:bodyPr>
          <a:lstStyle/>
          <a:p>
            <a:r>
              <a:rPr lang="en-US" sz="1300" b="1" dirty="0">
                <a:solidFill>
                  <a:srgbClr val="FFFFFF"/>
                </a:solidFill>
                <a:latin typeface="Arial"/>
                <a:cs typeface="Arial"/>
              </a:rPr>
              <a:t>Name/Subject Subhead </a:t>
            </a:r>
            <a:br>
              <a:rPr lang="en-US" sz="1300" b="1" dirty="0">
                <a:solidFill>
                  <a:srgbClr val="FFFFFF"/>
                </a:solidFill>
                <a:latin typeface="Arial"/>
                <a:cs typeface="Arial"/>
              </a:rPr>
            </a:br>
            <a:r>
              <a:rPr lang="en-US" sz="1300" dirty="0">
                <a:solidFill>
                  <a:srgbClr val="FFFFFF"/>
                </a:solidFill>
                <a:latin typeface="Arial"/>
                <a:cs typeface="Arial"/>
              </a:rPr>
              <a:t>Title/caption</a:t>
            </a:r>
            <a:br>
              <a:rPr lang="en-US" sz="1300" dirty="0">
                <a:solidFill>
                  <a:srgbClr val="FFFFFF"/>
                </a:solidFill>
                <a:latin typeface="Arial"/>
                <a:cs typeface="Arial"/>
              </a:rPr>
            </a:br>
            <a:r>
              <a:rPr lang="en-US" sz="1300" dirty="0">
                <a:solidFill>
                  <a:srgbClr val="FFFFFF"/>
                </a:solidFill>
                <a:latin typeface="Arial"/>
                <a:cs typeface="Arial"/>
              </a:rPr>
              <a:t>Title/caption</a:t>
            </a:r>
          </a:p>
        </p:txBody>
      </p:sp>
      <p:sp>
        <p:nvSpPr>
          <p:cNvPr id="9" name="Picture Placeholder 6"/>
          <p:cNvSpPr>
            <a:spLocks noGrp="1"/>
          </p:cNvSpPr>
          <p:nvPr>
            <p:ph type="pic" sz="quarter" idx="13"/>
          </p:nvPr>
        </p:nvSpPr>
        <p:spPr>
          <a:xfrm>
            <a:off x="0" y="-1"/>
            <a:ext cx="9142413" cy="6858001"/>
          </a:xfrm>
          <a:prstGeom prst="rect">
            <a:avLst/>
          </a:prstGeom>
        </p:spPr>
        <p:txBody>
          <a:bodyPr vert="horz"/>
          <a:lstStyle>
            <a:lvl1pPr>
              <a:defRPr>
                <a:latin typeface="Arial"/>
              </a:defRPr>
            </a:lvl1pPr>
          </a:lstStyle>
          <a:p>
            <a:endParaRPr lang="en-US" dirty="0"/>
          </a:p>
        </p:txBody>
      </p:sp>
      <p:sp>
        <p:nvSpPr>
          <p:cNvPr id="10" name="TextBox 9"/>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sp>
        <p:nvSpPr>
          <p:cNvPr id="12" name="TextBox 11"/>
          <p:cNvSpPr txBox="1"/>
          <p:nvPr userDrawn="1"/>
        </p:nvSpPr>
        <p:spPr>
          <a:xfrm>
            <a:off x="2434059" y="6561862"/>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8" name="Group 7"/>
          <p:cNvGrpSpPr/>
          <p:nvPr userDrawn="1"/>
        </p:nvGrpSpPr>
        <p:grpSpPr>
          <a:xfrm>
            <a:off x="0" y="6433849"/>
            <a:ext cx="9144000" cy="432292"/>
            <a:chOff x="0" y="6433849"/>
            <a:chExt cx="9144000" cy="432292"/>
          </a:xfrm>
        </p:grpSpPr>
        <p:pic>
          <p:nvPicPr>
            <p:cNvPr id="13" name="Picture 12"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4" name="TextBox 13"/>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17817489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5" name="TextBox 4"/>
          <p:cNvSpPr txBox="1"/>
          <p:nvPr userDrawn="1"/>
        </p:nvSpPr>
        <p:spPr>
          <a:xfrm>
            <a:off x="0" y="2198235"/>
            <a:ext cx="9144000" cy="2117260"/>
          </a:xfrm>
          <a:prstGeom prst="rect">
            <a:avLst/>
          </a:prstGeom>
          <a:noFill/>
        </p:spPr>
        <p:txBody>
          <a:bodyPr wrap="square" lIns="82056" tIns="41028" rIns="82056" bIns="41028" rtlCol="0">
            <a:spAutoFit/>
          </a:bodyPr>
          <a:lstStyle/>
          <a:p>
            <a:pPr algn="ctr">
              <a:lnSpc>
                <a:spcPct val="80000"/>
              </a:lnSpc>
            </a:pPr>
            <a:r>
              <a:rPr lang="en-US" sz="4300" b="1" dirty="0">
                <a:solidFill>
                  <a:schemeClr val="tx1"/>
                </a:solidFill>
                <a:latin typeface="Times New Roman"/>
                <a:cs typeface="Times New Roman"/>
              </a:rPr>
              <a:t>Questions?</a:t>
            </a:r>
          </a:p>
          <a:p>
            <a:pPr algn="ctr">
              <a:lnSpc>
                <a:spcPct val="80000"/>
              </a:lnSpc>
            </a:pPr>
            <a:endParaRPr lang="en-US" sz="4300" b="1" dirty="0">
              <a:solidFill>
                <a:schemeClr val="tx1"/>
              </a:solidFill>
              <a:latin typeface="Times New Roman"/>
              <a:cs typeface="Times New Roman"/>
            </a:endParaRPr>
          </a:p>
          <a:p>
            <a:pPr algn="ctr">
              <a:lnSpc>
                <a:spcPct val="80000"/>
              </a:lnSpc>
            </a:pPr>
            <a:r>
              <a:rPr lang="en-US" sz="4300" b="1" dirty="0">
                <a:solidFill>
                  <a:schemeClr val="tx1"/>
                </a:solidFill>
                <a:latin typeface="Times New Roman"/>
                <a:cs typeface="Times New Roman"/>
              </a:rPr>
              <a:t>Thank You!</a:t>
            </a:r>
          </a:p>
          <a:p>
            <a:pPr algn="ctr"/>
            <a:endParaRPr lang="en-US" sz="2900" b="1" dirty="0">
              <a:solidFill>
                <a:srgbClr val="800000"/>
              </a:solidFill>
              <a:latin typeface="Arial"/>
              <a:cs typeface="Arial"/>
            </a:endParaRPr>
          </a:p>
        </p:txBody>
      </p:sp>
      <p:grpSp>
        <p:nvGrpSpPr>
          <p:cNvPr id="8" name="Group 7"/>
          <p:cNvGrpSpPr/>
          <p:nvPr userDrawn="1"/>
        </p:nvGrpSpPr>
        <p:grpSpPr>
          <a:xfrm>
            <a:off x="0" y="6433849"/>
            <a:ext cx="9144000" cy="432292"/>
            <a:chOff x="0" y="6433849"/>
            <a:chExt cx="9144000" cy="432292"/>
          </a:xfrm>
        </p:grpSpPr>
        <p:pic>
          <p:nvPicPr>
            <p:cNvPr id="9" name="Picture 8"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0" name="TextBox 9"/>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38790396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4" name="TextBox 3"/>
          <p:cNvSpPr txBox="1"/>
          <p:nvPr userDrawn="1"/>
        </p:nvSpPr>
        <p:spPr>
          <a:xfrm>
            <a:off x="0" y="6615173"/>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7"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Contact</a:t>
            </a:r>
          </a:p>
        </p:txBody>
      </p:sp>
      <p:sp>
        <p:nvSpPr>
          <p:cNvPr id="8" name="Text Placeholder 7"/>
          <p:cNvSpPr>
            <a:spLocks noGrp="1"/>
          </p:cNvSpPr>
          <p:nvPr>
            <p:ph type="body" sz="quarter" idx="10" hasCustomPrompt="1"/>
          </p:nvPr>
        </p:nvSpPr>
        <p:spPr>
          <a:xfrm>
            <a:off x="476542" y="1226130"/>
            <a:ext cx="5589668" cy="4096328"/>
          </a:xfrm>
          <a:prstGeom prst="rect">
            <a:avLst/>
          </a:prstGeom>
        </p:spPr>
        <p:txBody>
          <a:bodyPr vert="horz"/>
          <a:lstStyle>
            <a:lvl1pPr marL="0" indent="0">
              <a:lnSpc>
                <a:spcPct val="80000"/>
              </a:lnSpc>
              <a:buNone/>
              <a:defRPr baseline="0">
                <a:latin typeface="Arial"/>
              </a:defRPr>
            </a:lvl1pPr>
          </a:lstStyle>
          <a:p>
            <a:pPr lvl="0"/>
            <a:r>
              <a:rPr lang="en-US" dirty="0"/>
              <a:t>Name</a:t>
            </a:r>
            <a:br>
              <a:rPr lang="en-US" dirty="0"/>
            </a:br>
            <a:r>
              <a:rPr lang="en-US" dirty="0"/>
              <a:t>Title/Position</a:t>
            </a:r>
            <a:br>
              <a:rPr lang="en-US" dirty="0"/>
            </a:br>
            <a:r>
              <a:rPr lang="en-US" dirty="0"/>
              <a:t>Name of Institution</a:t>
            </a:r>
            <a:br>
              <a:rPr lang="en-US" dirty="0"/>
            </a:br>
            <a:r>
              <a:rPr lang="en-US" dirty="0"/>
              <a:t>Address</a:t>
            </a:r>
            <a:br>
              <a:rPr lang="en-US" dirty="0"/>
            </a:br>
            <a:r>
              <a:rPr lang="en-US" dirty="0"/>
              <a:t>City, State 00000</a:t>
            </a:r>
          </a:p>
          <a:p>
            <a:pPr lvl="0"/>
            <a:r>
              <a:rPr lang="en-US" dirty="0"/>
              <a:t>000-000-0000</a:t>
            </a:r>
            <a:br>
              <a:rPr lang="en-US" dirty="0"/>
            </a:br>
            <a:r>
              <a:rPr lang="en-US" dirty="0" err="1"/>
              <a:t>www.jhsph.edu</a:t>
            </a:r>
            <a:endParaRPr lang="en-US" dirty="0"/>
          </a:p>
        </p:txBody>
      </p:sp>
      <p:grpSp>
        <p:nvGrpSpPr>
          <p:cNvPr id="9" name="Group 8"/>
          <p:cNvGrpSpPr/>
          <p:nvPr userDrawn="1"/>
        </p:nvGrpSpPr>
        <p:grpSpPr>
          <a:xfrm>
            <a:off x="0" y="6433849"/>
            <a:ext cx="9144000" cy="432292"/>
            <a:chOff x="0" y="6433849"/>
            <a:chExt cx="9144000" cy="432292"/>
          </a:xfrm>
        </p:grpSpPr>
        <p:pic>
          <p:nvPicPr>
            <p:cNvPr id="10" name="Picture 9"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1" name="TextBox 10"/>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286893719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pic>
        <p:nvPicPr>
          <p:cNvPr id="3" name="Picture 2" descr="*Bloomberg.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9239653" cy="6920077"/>
          </a:xfrm>
          <a:prstGeom prst="rect">
            <a:avLst/>
          </a:prstGeom>
        </p:spPr>
      </p:pic>
    </p:spTree>
    <p:extLst>
      <p:ext uri="{BB962C8B-B14F-4D97-AF65-F5344CB8AC3E}">
        <p14:creationId xmlns:p14="http://schemas.microsoft.com/office/powerpoint/2010/main" val="3509670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2" name="Picture 1" descr="*Bloomberg.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0682"/>
            <a:ext cx="9144000" cy="6868682"/>
          </a:xfrm>
          <a:prstGeom prst="rect">
            <a:avLst/>
          </a:prstGeom>
        </p:spPr>
      </p:pic>
      <p:sp>
        <p:nvSpPr>
          <p:cNvPr id="5" name="TextBox 4"/>
          <p:cNvSpPr txBox="1"/>
          <p:nvPr userDrawn="1"/>
        </p:nvSpPr>
        <p:spPr>
          <a:xfrm>
            <a:off x="0" y="5428428"/>
            <a:ext cx="9144000" cy="544522"/>
          </a:xfrm>
          <a:prstGeom prst="rect">
            <a:avLst/>
          </a:prstGeom>
          <a:noFill/>
        </p:spPr>
        <p:txBody>
          <a:bodyPr wrap="square" lIns="82056" tIns="41028" rIns="82056" bIns="41028" rtlCol="0">
            <a:spAutoFit/>
          </a:bodyPr>
          <a:lstStyle/>
          <a:p>
            <a:pPr algn="ctr"/>
            <a:r>
              <a:rPr lang="en-US" sz="3000" b="0" i="0" dirty="0">
                <a:solidFill>
                  <a:srgbClr val="000000"/>
                </a:solidFill>
                <a:latin typeface="Times New Roman"/>
                <a:cs typeface="Times New Roman"/>
              </a:rPr>
              <a:t>Johns</a:t>
            </a:r>
            <a:r>
              <a:rPr lang="en-US" sz="3000" b="0" i="0" baseline="0" dirty="0">
                <a:solidFill>
                  <a:srgbClr val="000000"/>
                </a:solidFill>
                <a:latin typeface="Times New Roman"/>
                <a:cs typeface="Times New Roman"/>
              </a:rPr>
              <a:t> Hopkins Bloomberg School of Public Health</a:t>
            </a:r>
            <a:endParaRPr lang="en-US" sz="3000" b="0" i="0" dirty="0">
              <a:solidFill>
                <a:srgbClr val="000000"/>
              </a:solidFill>
              <a:latin typeface="Times New Roman"/>
              <a:cs typeface="Times New Roman"/>
            </a:endParaRPr>
          </a:p>
        </p:txBody>
      </p:sp>
      <p:sp>
        <p:nvSpPr>
          <p:cNvPr id="13" name="Title 12"/>
          <p:cNvSpPr>
            <a:spLocks noGrp="1"/>
          </p:cNvSpPr>
          <p:nvPr>
            <p:ph type="title" hasCustomPrompt="1"/>
          </p:nvPr>
        </p:nvSpPr>
        <p:spPr>
          <a:xfrm>
            <a:off x="0" y="850517"/>
            <a:ext cx="9144000" cy="952579"/>
          </a:xfrm>
          <a:prstGeom prst="rect">
            <a:avLst/>
          </a:prstGeom>
          <a:ln>
            <a:noFill/>
          </a:ln>
        </p:spPr>
        <p:txBody>
          <a:bodyPr vert="horz"/>
          <a:lstStyle>
            <a:lvl1pPr>
              <a:defRPr sz="5900" b="1">
                <a:solidFill>
                  <a:srgbClr val="14487F"/>
                </a:solidFill>
                <a:latin typeface="Times New Roman"/>
                <a:cs typeface="Times New Roman"/>
              </a:defRPr>
            </a:lvl1pPr>
          </a:lstStyle>
          <a:p>
            <a:r>
              <a:rPr lang="en-US" dirty="0"/>
              <a:t>Presentation Title</a:t>
            </a:r>
          </a:p>
        </p:txBody>
      </p:sp>
      <p:sp>
        <p:nvSpPr>
          <p:cNvPr id="15" name="Text Placeholder 14"/>
          <p:cNvSpPr>
            <a:spLocks noGrp="1"/>
          </p:cNvSpPr>
          <p:nvPr>
            <p:ph type="body" sz="quarter" idx="10" hasCustomPrompt="1"/>
          </p:nvPr>
        </p:nvSpPr>
        <p:spPr>
          <a:xfrm>
            <a:off x="0" y="2155123"/>
            <a:ext cx="9144000" cy="2471737"/>
          </a:xfrm>
          <a:prstGeom prst="rect">
            <a:avLst/>
          </a:prstGeom>
        </p:spPr>
        <p:txBody>
          <a:bodyPr vert="horz"/>
          <a:lstStyle>
            <a:lvl1pPr marL="0" indent="0" algn="ctr">
              <a:buNone/>
              <a:defRPr sz="2700" b="1" i="0" baseline="0">
                <a:latin typeface="Arial"/>
                <a:cs typeface="Arial"/>
              </a:defRPr>
            </a:lvl1pPr>
          </a:lstStyle>
          <a:p>
            <a:pPr lvl="0"/>
            <a:r>
              <a:rPr lang="en-US" dirty="0"/>
              <a:t>Name Name, Degrees</a:t>
            </a:r>
          </a:p>
          <a:p>
            <a:pPr lvl="0"/>
            <a:r>
              <a:rPr lang="en-US" dirty="0"/>
              <a:t>Professional Title</a:t>
            </a:r>
          </a:p>
          <a:p>
            <a:pPr lvl="0"/>
            <a:r>
              <a:rPr lang="en-US" dirty="0"/>
              <a:t>Month Day, Year</a:t>
            </a:r>
          </a:p>
        </p:txBody>
      </p:sp>
    </p:spTree>
    <p:extLst>
      <p:ext uri="{BB962C8B-B14F-4D97-AF65-F5344CB8AC3E}">
        <p14:creationId xmlns:p14="http://schemas.microsoft.com/office/powerpoint/2010/main" val="13831779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9712271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722435"/>
            <a:ext cx="8305800" cy="4525965"/>
          </a:xfrm>
          <a:prstGeom prst="rect">
            <a:avLst/>
          </a:prstGeom>
        </p:spPr>
        <p:txBody>
          <a:bodyPr/>
          <a:lstStyle>
            <a:lvl1pPr marL="173038" indent="-173038">
              <a:lnSpc>
                <a:spcPts val="2600"/>
              </a:lnSpc>
              <a:buClr>
                <a:schemeClr val="accent6">
                  <a:lumMod val="50000"/>
                </a:schemeClr>
              </a:buClr>
              <a:buFont typeface="Arial" pitchFamily="34" charset="0"/>
              <a:buChar char="•"/>
              <a:defRPr sz="2400" b="0">
                <a:solidFill>
                  <a:schemeClr val="accent6">
                    <a:lumMod val="75000"/>
                  </a:schemeClr>
                </a:solidFill>
              </a:defRPr>
            </a:lvl1pPr>
            <a:lvl2pPr marL="684213" indent="-227013">
              <a:lnSpc>
                <a:spcPts val="2600"/>
              </a:lnSpc>
              <a:buClr>
                <a:schemeClr val="accent6">
                  <a:lumMod val="50000"/>
                </a:schemeClr>
              </a:buClr>
              <a:defRPr sz="2000">
                <a:solidFill>
                  <a:schemeClr val="accent6">
                    <a:lumMod val="75000"/>
                  </a:schemeClr>
                </a:solidFill>
              </a:defRPr>
            </a:lvl2pPr>
            <a:lvl3pPr marL="1087438" indent="-173038">
              <a:lnSpc>
                <a:spcPts val="2600"/>
              </a:lnSpc>
              <a:buClr>
                <a:schemeClr val="accent6">
                  <a:lumMod val="50000"/>
                </a:schemeClr>
              </a:buClr>
              <a:defRPr sz="1800">
                <a:solidFill>
                  <a:schemeClr val="accent6">
                    <a:lumMod val="75000"/>
                  </a:schemeClr>
                </a:solidFill>
              </a:defRPr>
            </a:lvl3pPr>
            <a:lvl4pPr marL="1541463" indent="-169863">
              <a:lnSpc>
                <a:spcPts val="2600"/>
              </a:lnSpc>
              <a:buClr>
                <a:schemeClr val="accent6">
                  <a:lumMod val="50000"/>
                </a:schemeClr>
              </a:buClr>
              <a:defRPr sz="1600">
                <a:solidFill>
                  <a:schemeClr val="accent6">
                    <a:lumMod val="75000"/>
                  </a:schemeClr>
                </a:solidFill>
              </a:defRPr>
            </a:lvl4pPr>
            <a:lvl5pPr marL="2001838" indent="-173038">
              <a:lnSpc>
                <a:spcPts val="2600"/>
              </a:lnSpc>
              <a:buClr>
                <a:schemeClr val="accent6">
                  <a:lumMod val="50000"/>
                </a:schemeClr>
              </a:buClr>
              <a:defRPr sz="1400">
                <a:solidFill>
                  <a:schemeClr val="accent6">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p:cNvSpPr>
            <a:spLocks noGrp="1"/>
          </p:cNvSpPr>
          <p:nvPr>
            <p:ph type="body" sz="quarter" idx="13"/>
          </p:nvPr>
        </p:nvSpPr>
        <p:spPr>
          <a:xfrm>
            <a:off x="533400" y="533400"/>
            <a:ext cx="8251200" cy="457200"/>
          </a:xfrm>
          <a:prstGeom prst="rect">
            <a:avLst/>
          </a:prstGeom>
        </p:spPr>
        <p:txBody>
          <a:bodyPr>
            <a:normAutofit/>
          </a:bodyPr>
          <a:lstStyle>
            <a:lvl1pPr>
              <a:buClr>
                <a:schemeClr val="accent6">
                  <a:lumMod val="50000"/>
                </a:schemeClr>
              </a:buClr>
              <a:buFont typeface="Arial" pitchFamily="34" charset="0"/>
              <a:buChar char="•"/>
              <a:defRPr sz="2400">
                <a:solidFill>
                  <a:schemeClr val="accent6">
                    <a:lumMod val="75000"/>
                  </a:schemeClr>
                </a:solidFill>
              </a:defRPr>
            </a:lvl1pPr>
          </a:lstStyle>
          <a:p>
            <a:pPr lvl="0"/>
            <a:r>
              <a:rPr lang="en-US"/>
              <a:t>Click to edit Master text styles</a:t>
            </a:r>
          </a:p>
        </p:txBody>
      </p:sp>
      <p:sp>
        <p:nvSpPr>
          <p:cNvPr id="10" name="Footer Placeholder 4"/>
          <p:cNvSpPr>
            <a:spLocks noGrp="1"/>
          </p:cNvSpPr>
          <p:nvPr>
            <p:ph type="ftr" sz="quarter" idx="3"/>
          </p:nvPr>
        </p:nvSpPr>
        <p:spPr>
          <a:xfrm>
            <a:off x="6248400" y="6653837"/>
            <a:ext cx="2895600" cy="365125"/>
          </a:xfrm>
          <a:prstGeom prst="rect">
            <a:avLst/>
          </a:prstGeom>
        </p:spPr>
        <p:txBody>
          <a:bodyPr/>
          <a:lstStyle>
            <a:lvl1pPr algn="r">
              <a:defRPr sz="900">
                <a:solidFill>
                  <a:schemeClr val="tx2"/>
                </a:solidFill>
                <a:latin typeface="Segoe UI" pitchFamily="34" charset="0"/>
                <a:cs typeface="Segoe UI" pitchFamily="34" charset="0"/>
              </a:defRPr>
            </a:lvl1pPr>
          </a:lstStyle>
          <a:p>
            <a:endParaRPr lang="en-US" dirty="0"/>
          </a:p>
        </p:txBody>
      </p:sp>
      <p:sp>
        <p:nvSpPr>
          <p:cNvPr id="12" name="Slide Number Placeholder 5"/>
          <p:cNvSpPr>
            <a:spLocks noGrp="1"/>
          </p:cNvSpPr>
          <p:nvPr>
            <p:ph type="sldNum" sz="quarter" idx="4"/>
          </p:nvPr>
        </p:nvSpPr>
        <p:spPr>
          <a:xfrm>
            <a:off x="76200" y="6638075"/>
            <a:ext cx="2133600" cy="365125"/>
          </a:xfrm>
          <a:prstGeom prst="rect">
            <a:avLst/>
          </a:prstGeom>
        </p:spPr>
        <p:txBody>
          <a:bodyPr/>
          <a:lstStyle>
            <a:lvl1pPr algn="l">
              <a:defRPr sz="1200" b="1">
                <a:solidFill>
                  <a:schemeClr val="tx2"/>
                </a:solidFill>
                <a:latin typeface="Segoe UI" pitchFamily="34" charset="0"/>
                <a:cs typeface="Segoe UI" pitchFamily="34" charset="0"/>
              </a:defRPr>
            </a:lvl1pPr>
          </a:lstStyle>
          <a:p>
            <a:fld id="{81582BD6-FC20-4557-852B-8433F8572D30}" type="slidenum">
              <a:rPr lang="en-US" smtClean="0"/>
              <a:pPr/>
              <a:t>‹#›</a:t>
            </a:fld>
            <a:endParaRPr lang="en-US" dirty="0"/>
          </a:p>
        </p:txBody>
      </p:sp>
      <p:sp>
        <p:nvSpPr>
          <p:cNvPr id="16" name="Title 15"/>
          <p:cNvSpPr>
            <a:spLocks noGrp="1"/>
          </p:cNvSpPr>
          <p:nvPr>
            <p:ph type="title"/>
          </p:nvPr>
        </p:nvSpPr>
        <p:spPr>
          <a:xfrm>
            <a:off x="304800" y="16200"/>
            <a:ext cx="8229600" cy="639763"/>
          </a:xfrm>
          <a:prstGeom prst="rect">
            <a:avLst/>
          </a:prstGeom>
        </p:spPr>
        <p:txBody>
          <a:bodyPr/>
          <a:lstStyle>
            <a:lvl1pPr>
              <a:buClr>
                <a:schemeClr val="accent6">
                  <a:lumMod val="50000"/>
                </a:schemeClr>
              </a:buClr>
              <a:defRPr>
                <a:solidFill>
                  <a:schemeClr val="accent6">
                    <a:lumMod val="50000"/>
                  </a:schemeClr>
                </a:solidFill>
              </a:defRPr>
            </a:lvl1pPr>
          </a:lstStyle>
          <a:p>
            <a:r>
              <a:rPr lang="en-US"/>
              <a:t>Click to edit Master title style</a:t>
            </a:r>
          </a:p>
        </p:txBody>
      </p:sp>
    </p:spTree>
    <p:extLst>
      <p:ext uri="{BB962C8B-B14F-4D97-AF65-F5344CB8AC3E}">
        <p14:creationId xmlns:p14="http://schemas.microsoft.com/office/powerpoint/2010/main" val="6979885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8" name="Picture 7" descr="*Bloomberg.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0682"/>
            <a:ext cx="9144000" cy="6868682"/>
          </a:xfrm>
          <a:prstGeom prst="rect">
            <a:avLst/>
          </a:prstGeom>
        </p:spPr>
      </p:pic>
      <p:sp>
        <p:nvSpPr>
          <p:cNvPr id="2" name="Title 1"/>
          <p:cNvSpPr>
            <a:spLocks noGrp="1"/>
          </p:cNvSpPr>
          <p:nvPr>
            <p:ph type="title" hasCustomPrompt="1"/>
          </p:nvPr>
        </p:nvSpPr>
        <p:spPr>
          <a:xfrm>
            <a:off x="0" y="850515"/>
            <a:ext cx="9144000" cy="1009281"/>
          </a:xfrm>
          <a:prstGeom prst="rect">
            <a:avLst/>
          </a:prstGeom>
          <a:ln>
            <a:noFill/>
          </a:ln>
        </p:spPr>
        <p:txBody>
          <a:bodyPr vert="horz"/>
          <a:lstStyle>
            <a:lvl1pPr>
              <a:defRPr sz="5900" b="1" i="0">
                <a:solidFill>
                  <a:srgbClr val="14487F"/>
                </a:solidFill>
                <a:latin typeface="Times New Roman"/>
                <a:cs typeface="Times New Roman"/>
              </a:defRPr>
            </a:lvl1pPr>
          </a:lstStyle>
          <a:p>
            <a:r>
              <a:rPr lang="en-US" dirty="0"/>
              <a:t>Presentation Title</a:t>
            </a:r>
          </a:p>
        </p:txBody>
      </p:sp>
      <p:sp>
        <p:nvSpPr>
          <p:cNvPr id="11" name="Text Placeholder 10"/>
          <p:cNvSpPr>
            <a:spLocks noGrp="1"/>
          </p:cNvSpPr>
          <p:nvPr>
            <p:ph type="body" sz="quarter" idx="10" hasCustomPrompt="1"/>
          </p:nvPr>
        </p:nvSpPr>
        <p:spPr>
          <a:xfrm>
            <a:off x="0" y="2154644"/>
            <a:ext cx="9144000" cy="2176962"/>
          </a:xfrm>
          <a:prstGeom prst="rect">
            <a:avLst/>
          </a:prstGeom>
        </p:spPr>
        <p:txBody>
          <a:bodyPr vert="horz"/>
          <a:lstStyle>
            <a:lvl1pPr marL="0" indent="0" algn="ctr">
              <a:buNone/>
              <a:defRPr sz="2700" b="1" i="0" baseline="0">
                <a:latin typeface="Arial"/>
                <a:cs typeface="Arial"/>
              </a:defRPr>
            </a:lvl1pPr>
          </a:lstStyle>
          <a:p>
            <a:pPr lvl="0"/>
            <a:r>
              <a:rPr lang="en-US" dirty="0"/>
              <a:t>Name Name, Degrees</a:t>
            </a:r>
          </a:p>
          <a:p>
            <a:pPr lvl="0"/>
            <a:r>
              <a:rPr lang="en-US" dirty="0"/>
              <a:t>Professional Title</a:t>
            </a:r>
          </a:p>
          <a:p>
            <a:pPr lvl="0"/>
            <a:r>
              <a:rPr lang="en-US" dirty="0"/>
              <a:t>Month Date, Year</a:t>
            </a:r>
          </a:p>
        </p:txBody>
      </p:sp>
      <p:pic>
        <p:nvPicPr>
          <p:cNvPr id="3" name="Picture 2" descr="bloomberg.logo.large.vertical.black.pdf"/>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942817" y="4319620"/>
            <a:ext cx="3225800" cy="2159000"/>
          </a:xfrm>
          <a:prstGeom prst="rect">
            <a:avLst/>
          </a:prstGeom>
        </p:spPr>
      </p:pic>
    </p:spTree>
    <p:extLst>
      <p:ext uri="{BB962C8B-B14F-4D97-AF65-F5344CB8AC3E}">
        <p14:creationId xmlns:p14="http://schemas.microsoft.com/office/powerpoint/2010/main" val="4180915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pic>
        <p:nvPicPr>
          <p:cNvPr id="2" name="Picture 1" descr="*Bloomberg.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266" y="0"/>
            <a:ext cx="9280356" cy="6858000"/>
          </a:xfrm>
          <a:prstGeom prst="rect">
            <a:avLst/>
          </a:prstGeom>
        </p:spPr>
      </p:pic>
      <p:sp>
        <p:nvSpPr>
          <p:cNvPr id="4" name="TextBox 3"/>
          <p:cNvSpPr txBox="1"/>
          <p:nvPr userDrawn="1"/>
        </p:nvSpPr>
        <p:spPr>
          <a:xfrm>
            <a:off x="0" y="1044869"/>
            <a:ext cx="9144000" cy="4545617"/>
          </a:xfrm>
          <a:prstGeom prst="rect">
            <a:avLst/>
          </a:prstGeom>
          <a:noFill/>
        </p:spPr>
        <p:txBody>
          <a:bodyPr wrap="square" lIns="82056" tIns="41028" rIns="82056" bIns="41028" rtlCol="0">
            <a:spAutoFit/>
          </a:bodyPr>
          <a:lstStyle/>
          <a:p>
            <a:pPr marL="0" marR="0" indent="0" algn="ctr" defTabSz="457134" rtl="0" eaLnBrk="1" fontAlgn="auto" latinLnBrk="0" hangingPunct="1">
              <a:lnSpc>
                <a:spcPct val="100000"/>
              </a:lnSpc>
              <a:spcBef>
                <a:spcPts val="0"/>
              </a:spcBef>
              <a:spcAft>
                <a:spcPts val="0"/>
              </a:spcAft>
              <a:buClrTx/>
              <a:buSzTx/>
              <a:buFontTx/>
              <a:buNone/>
              <a:tabLst/>
              <a:defRPr/>
            </a:pPr>
            <a:r>
              <a:rPr lang="en-US" sz="5800" b="1" i="0" dirty="0">
                <a:solidFill>
                  <a:schemeClr val="bg1"/>
                </a:solidFill>
                <a:latin typeface="Times New Roman"/>
                <a:cs typeface="Times New Roman"/>
              </a:rPr>
              <a:t>What is Public Health?</a:t>
            </a:r>
            <a:br>
              <a:rPr lang="en-US" sz="5800" b="1" i="0" dirty="0">
                <a:solidFill>
                  <a:schemeClr val="bg1"/>
                </a:solidFill>
                <a:latin typeface="Times New Roman"/>
                <a:cs typeface="Times New Roman"/>
              </a:rPr>
            </a:br>
            <a:br>
              <a:rPr lang="en-US" sz="5800" b="1" i="0" dirty="0">
                <a:solidFill>
                  <a:schemeClr val="bg1"/>
                </a:solidFill>
                <a:latin typeface="Times New Roman"/>
                <a:cs typeface="Times New Roman"/>
              </a:rPr>
            </a:br>
            <a:r>
              <a:rPr lang="en-US" sz="5800" b="0" i="0" dirty="0">
                <a:solidFill>
                  <a:schemeClr val="bg1"/>
                </a:solidFill>
                <a:latin typeface="Times New Roman"/>
                <a:cs typeface="Times New Roman"/>
              </a:rPr>
              <a:t>Protecting Health,</a:t>
            </a:r>
            <a:br>
              <a:rPr lang="en-US" sz="5800" b="0" i="0" dirty="0">
                <a:solidFill>
                  <a:schemeClr val="bg1"/>
                </a:solidFill>
                <a:latin typeface="Times New Roman"/>
                <a:cs typeface="Times New Roman"/>
              </a:rPr>
            </a:br>
            <a:r>
              <a:rPr lang="en-US" sz="5800" b="0" i="0" dirty="0">
                <a:solidFill>
                  <a:schemeClr val="bg1"/>
                </a:solidFill>
                <a:latin typeface="Times New Roman"/>
                <a:cs typeface="Times New Roman"/>
              </a:rPr>
              <a:t>Saving Lives—</a:t>
            </a:r>
            <a:br>
              <a:rPr lang="en-US" sz="5800" b="0" i="0" dirty="0">
                <a:solidFill>
                  <a:schemeClr val="bg1"/>
                </a:solidFill>
                <a:latin typeface="Times New Roman"/>
                <a:cs typeface="Times New Roman"/>
              </a:rPr>
            </a:br>
            <a:r>
              <a:rPr lang="en-US" sz="5800" b="0" i="1" dirty="0">
                <a:solidFill>
                  <a:schemeClr val="bg1"/>
                </a:solidFill>
                <a:latin typeface="Times New Roman"/>
                <a:cs typeface="Times New Roman"/>
              </a:rPr>
              <a:t>Millions at a Time</a:t>
            </a:r>
          </a:p>
        </p:txBody>
      </p:sp>
    </p:spTree>
    <p:extLst>
      <p:ext uri="{BB962C8B-B14F-4D97-AF65-F5344CB8AC3E}">
        <p14:creationId xmlns:p14="http://schemas.microsoft.com/office/powerpoint/2010/main" val="1833581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Presentation Outline</a:t>
            </a:r>
          </a:p>
        </p:txBody>
      </p:sp>
      <p:sp>
        <p:nvSpPr>
          <p:cNvPr id="7" name="Text Placeholder 7"/>
          <p:cNvSpPr>
            <a:spLocks noGrp="1"/>
          </p:cNvSpPr>
          <p:nvPr>
            <p:ph type="body" sz="quarter" idx="10" hasCustomPrompt="1"/>
          </p:nvPr>
        </p:nvSpPr>
        <p:spPr>
          <a:xfrm>
            <a:off x="476542" y="1226130"/>
            <a:ext cx="7778458" cy="4096328"/>
          </a:xfrm>
          <a:prstGeom prst="rect">
            <a:avLst/>
          </a:prstGeom>
        </p:spPr>
        <p:txBody>
          <a:bodyPr vert="horz"/>
          <a:lstStyle>
            <a:lvl1pPr marL="0" marR="0" indent="0" algn="l" defTabSz="457200" rtl="0" eaLnBrk="1" fontAlgn="auto" latinLnBrk="0" hangingPunct="1">
              <a:lnSpc>
                <a:spcPct val="80000"/>
              </a:lnSpc>
              <a:spcBef>
                <a:spcPct val="20000"/>
              </a:spcBef>
              <a:spcAft>
                <a:spcPts val="0"/>
              </a:spcAft>
              <a:buClrTx/>
              <a:buSzTx/>
              <a:buFont typeface="Arial"/>
              <a:buNone/>
              <a:tabLst/>
              <a:defRPr sz="2400" baseline="0">
                <a:solidFill>
                  <a:schemeClr val="tx1"/>
                </a:solidFill>
                <a:latin typeface="Arial"/>
                <a:cs typeface="Arial"/>
              </a:defRPr>
            </a:lvl1pPr>
          </a:lstStyle>
          <a:p>
            <a:pPr lvl="0"/>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lvl="0"/>
            <a:endParaRPr lang="en-US" dirty="0"/>
          </a:p>
          <a:p>
            <a:pPr lvl="0"/>
            <a:endParaRPr lang="en-US" dirty="0"/>
          </a:p>
        </p:txBody>
      </p:sp>
      <p:sp>
        <p:nvSpPr>
          <p:cNvPr id="4" name="TextBox 3"/>
          <p:cNvSpPr txBox="1"/>
          <p:nvPr userDrawn="1"/>
        </p:nvSpPr>
        <p:spPr>
          <a:xfrm>
            <a:off x="0" y="6591221"/>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grpSp>
        <p:nvGrpSpPr>
          <p:cNvPr id="5" name="Group 4"/>
          <p:cNvGrpSpPr/>
          <p:nvPr userDrawn="1"/>
        </p:nvGrpSpPr>
        <p:grpSpPr>
          <a:xfrm>
            <a:off x="0" y="6433849"/>
            <a:ext cx="9144000" cy="432292"/>
            <a:chOff x="0" y="6433849"/>
            <a:chExt cx="9144000" cy="432292"/>
          </a:xfrm>
        </p:grpSpPr>
        <p:pic>
          <p:nvPicPr>
            <p:cNvPr id="3" name="Picture 2"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2" name="TextBox 11"/>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38272447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TextBox 3"/>
          <p:cNvSpPr txBox="1"/>
          <p:nvPr userDrawn="1"/>
        </p:nvSpPr>
        <p:spPr>
          <a:xfrm>
            <a:off x="0" y="5887041"/>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chemeClr val="bg1"/>
                </a:solidFill>
                <a:latin typeface="Arial"/>
                <a:ea typeface="+mn-ea"/>
                <a:cs typeface="Arial"/>
              </a:rPr>
              <a:t>© 2014, Johns Hopkins University. All rights reserved</a:t>
            </a:r>
            <a:r>
              <a:rPr lang="en-US" sz="1050" b="0" i="0" u="none" strike="noStrike" kern="1200" baseline="30000" dirty="0">
                <a:solidFill>
                  <a:srgbClr val="FFFFFF"/>
                </a:solidFill>
                <a:latin typeface="Arial"/>
                <a:ea typeface="+mn-ea"/>
                <a:cs typeface="Arial"/>
              </a:rPr>
              <a:t>.</a:t>
            </a:r>
          </a:p>
        </p:txBody>
      </p:sp>
      <p:sp>
        <p:nvSpPr>
          <p:cNvPr id="7"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Slide Header</a:t>
            </a:r>
          </a:p>
        </p:txBody>
      </p:sp>
      <p:sp>
        <p:nvSpPr>
          <p:cNvPr id="9" name="Text Placeholder 7"/>
          <p:cNvSpPr>
            <a:spLocks noGrp="1"/>
          </p:cNvSpPr>
          <p:nvPr>
            <p:ph type="body" sz="quarter" idx="10" hasCustomPrompt="1"/>
          </p:nvPr>
        </p:nvSpPr>
        <p:spPr>
          <a:xfrm>
            <a:off x="476542" y="1226130"/>
            <a:ext cx="7778458" cy="4096328"/>
          </a:xfrm>
          <a:prstGeom prst="rect">
            <a:avLst/>
          </a:prstGeom>
        </p:spPr>
        <p:txBody>
          <a:bodyPr vert="horz"/>
          <a:lstStyle>
            <a:lvl1pPr marL="0" marR="0" indent="0" algn="l" defTabSz="457200" rtl="0" eaLnBrk="1" fontAlgn="auto" latinLnBrk="0" hangingPunct="1">
              <a:lnSpc>
                <a:spcPct val="80000"/>
              </a:lnSpc>
              <a:spcBef>
                <a:spcPct val="20000"/>
              </a:spcBef>
              <a:spcAft>
                <a:spcPts val="0"/>
              </a:spcAft>
              <a:buClrTx/>
              <a:buSzTx/>
              <a:buFont typeface="Arial"/>
              <a:buNone/>
              <a:tabLst/>
              <a:defRPr sz="2400" baseline="0">
                <a:solidFill>
                  <a:srgbClr val="000000"/>
                </a:solidFill>
                <a:latin typeface="Arial"/>
                <a:cs typeface="Arial"/>
              </a:defRPr>
            </a:lvl1pPr>
          </a:lstStyle>
          <a:p>
            <a:pPr lvl="0"/>
            <a:r>
              <a:rPr lang="en-US" dirty="0"/>
              <a:t>Subhead</a:t>
            </a:r>
          </a:p>
          <a:p>
            <a:pPr lvl="0"/>
            <a:endParaRPr lang="en-US" dirty="0"/>
          </a:p>
          <a:p>
            <a:pPr lvl="0"/>
            <a:r>
              <a:rPr lang="en-US" dirty="0"/>
              <a:t>Subhead</a:t>
            </a:r>
            <a:br>
              <a:rPr lang="en-US" dirty="0"/>
            </a:b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lvl="0"/>
            <a:endParaRPr lang="en-US" dirty="0"/>
          </a:p>
          <a:p>
            <a:pPr lvl="0"/>
            <a:endParaRPr lang="en-US" dirty="0"/>
          </a:p>
        </p:txBody>
      </p:sp>
      <p:sp>
        <p:nvSpPr>
          <p:cNvPr id="11" name="TextBox 10"/>
          <p:cNvSpPr txBox="1"/>
          <p:nvPr userDrawn="1"/>
        </p:nvSpPr>
        <p:spPr>
          <a:xfrm>
            <a:off x="0" y="6591221"/>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12" name="TextBox 11"/>
          <p:cNvSpPr txBox="1"/>
          <p:nvPr userDrawn="1"/>
        </p:nvSpPr>
        <p:spPr>
          <a:xfrm>
            <a:off x="160700" y="6585919"/>
            <a:ext cx="9144000" cy="190579"/>
          </a:xfrm>
          <a:prstGeom prst="rect">
            <a:avLst/>
          </a:prstGeom>
          <a:noFill/>
          <a:ln>
            <a:noFill/>
          </a:ln>
        </p:spPr>
        <p:txBody>
          <a:bodyPr wrap="square" lIns="82056" tIns="41028" rIns="82056" bIns="41028" rtlCol="0">
            <a:spAutoFit/>
          </a:bodyPr>
          <a:lstStyle/>
          <a:p>
            <a:pPr algn="ctr" rtl="0"/>
            <a:r>
              <a:rPr lang="en-US" sz="1050" b="0" i="0" u="none" strike="noStrike" kern="1200" baseline="30000" dirty="0">
                <a:solidFill>
                  <a:srgbClr val="FFFFFF"/>
                </a:solidFill>
                <a:latin typeface="Arial"/>
                <a:ea typeface="+mn-ea"/>
                <a:cs typeface="Arial"/>
              </a:rPr>
              <a:t>© 2014, Johns Hopkins University. All rights reserved.</a:t>
            </a:r>
          </a:p>
        </p:txBody>
      </p:sp>
      <p:sp>
        <p:nvSpPr>
          <p:cNvPr id="15" name="TextBox 14"/>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pic>
        <p:nvPicPr>
          <p:cNvPr id="10" name="Picture 9"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25708"/>
            <a:ext cx="9144000" cy="432292"/>
          </a:xfrm>
          <a:prstGeom prst="rect">
            <a:avLst/>
          </a:prstGeom>
        </p:spPr>
      </p:pic>
      <p:sp>
        <p:nvSpPr>
          <p:cNvPr id="13" name="TextBox 12"/>
          <p:cNvSpPr txBox="1"/>
          <p:nvPr userDrawn="1"/>
        </p:nvSpPr>
        <p:spPr>
          <a:xfrm>
            <a:off x="2434059" y="6561862"/>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©2016,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14" name="Group 13"/>
          <p:cNvGrpSpPr/>
          <p:nvPr userDrawn="1"/>
        </p:nvGrpSpPr>
        <p:grpSpPr>
          <a:xfrm>
            <a:off x="0" y="6433849"/>
            <a:ext cx="9144000" cy="432292"/>
            <a:chOff x="0" y="6433849"/>
            <a:chExt cx="9144000" cy="432292"/>
          </a:xfrm>
        </p:grpSpPr>
        <p:pic>
          <p:nvPicPr>
            <p:cNvPr id="16" name="Picture 15"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9" name="TextBox 18"/>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3579431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72140" y="373275"/>
            <a:ext cx="8229600" cy="1143000"/>
          </a:xfrm>
          <a:prstGeom prst="rect">
            <a:avLst/>
          </a:prstGeom>
        </p:spPr>
        <p:txBody>
          <a:bodyPr vert="horz"/>
          <a:lstStyle>
            <a:lvl1pPr algn="l">
              <a:defRPr b="1">
                <a:solidFill>
                  <a:srgbClr val="14487F"/>
                </a:solidFill>
                <a:latin typeface="Times New Roman"/>
                <a:cs typeface="Times New Roman"/>
              </a:defRPr>
            </a:lvl1pPr>
          </a:lstStyle>
          <a:p>
            <a:r>
              <a:rPr lang="en-US" dirty="0"/>
              <a:t>Slide Header</a:t>
            </a:r>
          </a:p>
        </p:txBody>
      </p:sp>
      <p:sp>
        <p:nvSpPr>
          <p:cNvPr id="9" name="Text Placeholder 7"/>
          <p:cNvSpPr>
            <a:spLocks noGrp="1"/>
          </p:cNvSpPr>
          <p:nvPr>
            <p:ph type="body" sz="quarter" idx="10" hasCustomPrompt="1"/>
          </p:nvPr>
        </p:nvSpPr>
        <p:spPr>
          <a:xfrm>
            <a:off x="476542" y="1226130"/>
            <a:ext cx="7778458" cy="4096328"/>
          </a:xfrm>
          <a:prstGeom prst="rect">
            <a:avLst/>
          </a:prstGeom>
        </p:spPr>
        <p:txBody>
          <a:bodyPr vert="horz"/>
          <a:lstStyle>
            <a:lvl1pPr marL="0" marR="0" indent="0" algn="l" defTabSz="457200" rtl="0" eaLnBrk="1" fontAlgn="auto" latinLnBrk="0" hangingPunct="1">
              <a:lnSpc>
                <a:spcPct val="80000"/>
              </a:lnSpc>
              <a:spcBef>
                <a:spcPct val="20000"/>
              </a:spcBef>
              <a:spcAft>
                <a:spcPts val="0"/>
              </a:spcAft>
              <a:buClrTx/>
              <a:buSzTx/>
              <a:buFont typeface="Arial"/>
              <a:buNone/>
              <a:tabLst/>
              <a:defRPr sz="2400" baseline="0">
                <a:solidFill>
                  <a:srgbClr val="000000"/>
                </a:solidFill>
                <a:latin typeface="Arial"/>
                <a:cs typeface="Arial"/>
              </a:defRPr>
            </a:lvl1pPr>
          </a:lstStyle>
          <a:p>
            <a:pPr lvl="0"/>
            <a:r>
              <a:rPr lang="en-US" dirty="0"/>
              <a:t>Subhead</a:t>
            </a:r>
          </a:p>
          <a:p>
            <a:pPr lvl="0"/>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endParaRPr lang="en-US" dirty="0"/>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Subhead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marL="0" marR="0" lvl="0" indent="0" algn="l" defTabSz="457200" rtl="0" eaLnBrk="1" fontAlgn="auto" latinLnBrk="0" hangingPunct="1">
              <a:lnSpc>
                <a:spcPct val="80000"/>
              </a:lnSpc>
              <a:spcBef>
                <a:spcPct val="20000"/>
              </a:spcBef>
              <a:spcAft>
                <a:spcPts val="0"/>
              </a:spcAft>
              <a:buClrTx/>
              <a:buSzTx/>
              <a:buFont typeface="Arial"/>
              <a:buNone/>
              <a:tabLst/>
              <a:defRPr/>
            </a:pPr>
            <a:r>
              <a:rPr lang="en-US" dirty="0"/>
              <a:t>• Magna </a:t>
            </a:r>
            <a:r>
              <a:rPr lang="en-US" dirty="0" err="1"/>
              <a:t>aliquam</a:t>
            </a:r>
            <a:r>
              <a:rPr lang="en-US" dirty="0"/>
              <a:t> </a:t>
            </a:r>
            <a:r>
              <a:rPr lang="en-US" dirty="0" err="1"/>
              <a:t>erat</a:t>
            </a:r>
            <a:r>
              <a:rPr lang="en-US" dirty="0"/>
              <a:t> </a:t>
            </a:r>
            <a:r>
              <a:rPr lang="en-US" dirty="0" err="1"/>
              <a:t>volupat</a:t>
            </a:r>
            <a:r>
              <a:rPr lang="en-US" dirty="0"/>
              <a:t> </a:t>
            </a:r>
            <a:r>
              <a:rPr lang="en-US" dirty="0" err="1"/>
              <a:t>wisi</a:t>
            </a:r>
            <a:r>
              <a:rPr lang="en-US" dirty="0"/>
              <a:t> ad</a:t>
            </a:r>
          </a:p>
          <a:p>
            <a:pPr lvl="0"/>
            <a:endParaRPr lang="en-US" dirty="0"/>
          </a:p>
          <a:p>
            <a:pPr lvl="0"/>
            <a:endParaRPr lang="en-US" dirty="0"/>
          </a:p>
        </p:txBody>
      </p:sp>
      <p:sp>
        <p:nvSpPr>
          <p:cNvPr id="13" name="TextBox 12"/>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pic>
        <p:nvPicPr>
          <p:cNvPr id="14" name="Picture 13"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25708"/>
            <a:ext cx="9144000" cy="432292"/>
          </a:xfrm>
          <a:prstGeom prst="rect">
            <a:avLst/>
          </a:prstGeom>
        </p:spPr>
      </p:pic>
      <p:sp>
        <p:nvSpPr>
          <p:cNvPr id="15" name="TextBox 14"/>
          <p:cNvSpPr txBox="1"/>
          <p:nvPr userDrawn="1"/>
        </p:nvSpPr>
        <p:spPr>
          <a:xfrm>
            <a:off x="2434059" y="6561862"/>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pic>
        <p:nvPicPr>
          <p:cNvPr id="7" name="Picture 6"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25708"/>
            <a:ext cx="9144000" cy="432292"/>
          </a:xfrm>
          <a:prstGeom prst="rect">
            <a:avLst/>
          </a:prstGeom>
        </p:spPr>
      </p:pic>
      <p:sp>
        <p:nvSpPr>
          <p:cNvPr id="10" name="TextBox 9"/>
          <p:cNvSpPr txBox="1"/>
          <p:nvPr userDrawn="1"/>
        </p:nvSpPr>
        <p:spPr>
          <a:xfrm>
            <a:off x="2434059" y="6561862"/>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©2016,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11" name="Group 10"/>
          <p:cNvGrpSpPr/>
          <p:nvPr userDrawn="1"/>
        </p:nvGrpSpPr>
        <p:grpSpPr>
          <a:xfrm>
            <a:off x="0" y="6433849"/>
            <a:ext cx="9144000" cy="432292"/>
            <a:chOff x="0" y="6433849"/>
            <a:chExt cx="9144000" cy="432292"/>
          </a:xfrm>
        </p:grpSpPr>
        <p:pic>
          <p:nvPicPr>
            <p:cNvPr id="12" name="Picture 11"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6" name="TextBox 15"/>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167672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737075" y="2392008"/>
            <a:ext cx="8405337" cy="2234772"/>
          </a:xfrm>
          <a:prstGeom prst="rect">
            <a:avLst/>
          </a:prstGeom>
        </p:spPr>
        <p:txBody>
          <a:bodyPr vert="horz"/>
          <a:lstStyle>
            <a:lvl1pPr marL="0" indent="0">
              <a:buNone/>
              <a:defRPr sz="3600" b="1" i="0" baseline="0">
                <a:solidFill>
                  <a:schemeClr val="tx1"/>
                </a:solidFill>
                <a:latin typeface="Times New Roman"/>
                <a:cs typeface="Times New Roman"/>
              </a:defRPr>
            </a:lvl1pPr>
          </a:lstStyle>
          <a:p>
            <a:pPr lvl="0"/>
            <a:r>
              <a:rPr lang="en-US" dirty="0"/>
              <a:t>Quote about your topic line 1</a:t>
            </a:r>
            <a:br>
              <a:rPr lang="en-US" dirty="0"/>
            </a:br>
            <a:r>
              <a:rPr lang="en-US" dirty="0"/>
              <a:t>Quote about your topic line2</a:t>
            </a:r>
            <a:br>
              <a:rPr lang="en-US" dirty="0"/>
            </a:br>
            <a:r>
              <a:rPr lang="en-US" dirty="0"/>
              <a:t>                                  —author of quote</a:t>
            </a:r>
          </a:p>
        </p:txBody>
      </p:sp>
      <p:sp>
        <p:nvSpPr>
          <p:cNvPr id="11" name="TextBox 10"/>
          <p:cNvSpPr txBox="1"/>
          <p:nvPr userDrawn="1"/>
        </p:nvSpPr>
        <p:spPr>
          <a:xfrm>
            <a:off x="2434059" y="6570003"/>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pic>
        <p:nvPicPr>
          <p:cNvPr id="12" name="Picture 11"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25708"/>
            <a:ext cx="9144000" cy="432292"/>
          </a:xfrm>
          <a:prstGeom prst="rect">
            <a:avLst/>
          </a:prstGeom>
        </p:spPr>
      </p:pic>
      <p:sp>
        <p:nvSpPr>
          <p:cNvPr id="13" name="TextBox 12"/>
          <p:cNvSpPr txBox="1"/>
          <p:nvPr userDrawn="1"/>
        </p:nvSpPr>
        <p:spPr>
          <a:xfrm>
            <a:off x="2434059" y="6561862"/>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©2015,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pic>
        <p:nvPicPr>
          <p:cNvPr id="6" name="Picture 5"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25708"/>
            <a:ext cx="9144000" cy="432292"/>
          </a:xfrm>
          <a:prstGeom prst="rect">
            <a:avLst/>
          </a:prstGeom>
        </p:spPr>
      </p:pic>
      <p:sp>
        <p:nvSpPr>
          <p:cNvPr id="7" name="TextBox 6"/>
          <p:cNvSpPr txBox="1"/>
          <p:nvPr userDrawn="1"/>
        </p:nvSpPr>
        <p:spPr>
          <a:xfrm>
            <a:off x="2434059" y="6561862"/>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©2016,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nvGrpSpPr>
          <p:cNvPr id="9" name="Group 8"/>
          <p:cNvGrpSpPr/>
          <p:nvPr userDrawn="1"/>
        </p:nvGrpSpPr>
        <p:grpSpPr>
          <a:xfrm>
            <a:off x="0" y="6433849"/>
            <a:ext cx="9144000" cy="432292"/>
            <a:chOff x="0" y="6433849"/>
            <a:chExt cx="9144000" cy="432292"/>
          </a:xfrm>
        </p:grpSpPr>
        <p:pic>
          <p:nvPicPr>
            <p:cNvPr id="10" name="Picture 9" descr="Bloomberg footer.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3849"/>
              <a:ext cx="9144000" cy="432292"/>
            </a:xfrm>
            <a:prstGeom prst="rect">
              <a:avLst/>
            </a:prstGeom>
          </p:spPr>
        </p:pic>
        <p:sp>
          <p:nvSpPr>
            <p:cNvPr id="14" name="TextBox 13"/>
            <p:cNvSpPr txBox="1"/>
            <p:nvPr userDrawn="1"/>
          </p:nvSpPr>
          <p:spPr>
            <a:xfrm>
              <a:off x="2467925" y="6567886"/>
              <a:ext cx="4233145" cy="200055"/>
            </a:xfrm>
            <a:prstGeom prst="rect">
              <a:avLst/>
            </a:prstGeom>
            <a:noFill/>
          </p:spPr>
          <p:txBody>
            <a:bodyPr wrap="square" rtlCol="0">
              <a:spAutoFit/>
            </a:bodyPr>
            <a:lstStyle/>
            <a:p>
              <a:pPr algn="ctr"/>
              <a:r>
                <a:rPr lang="en-US" sz="700" dirty="0">
                  <a:solidFill>
                    <a:schemeClr val="bg1"/>
                  </a:solidFill>
                  <a:latin typeface="Arial"/>
                  <a:cs typeface="Arial"/>
                </a:rPr>
                <a:t>©2018, Johns Hopkins University. All rights</a:t>
              </a:r>
              <a:r>
                <a:rPr lang="en-US" sz="700" baseline="0" dirty="0">
                  <a:solidFill>
                    <a:schemeClr val="bg1"/>
                  </a:solidFill>
                  <a:latin typeface="Arial"/>
                  <a:cs typeface="Arial"/>
                </a:rPr>
                <a:t> reserved.</a:t>
              </a:r>
              <a:endParaRPr lang="en-US" sz="700" dirty="0">
                <a:solidFill>
                  <a:schemeClr val="bg1"/>
                </a:solidFill>
                <a:latin typeface="Arial"/>
                <a:cs typeface="Arial"/>
              </a:endParaRPr>
            </a:p>
          </p:txBody>
        </p:sp>
      </p:grpSp>
    </p:spTree>
    <p:extLst>
      <p:ext uri="{BB962C8B-B14F-4D97-AF65-F5344CB8AC3E}">
        <p14:creationId xmlns:p14="http://schemas.microsoft.com/office/powerpoint/2010/main" val="972530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46087043"/>
      </p:ext>
    </p:extLst>
  </p:cSld>
  <p:clrMap bg1="lt1" tx1="dk1" bg2="lt2" tx2="dk2" accent1="accent1" accent2="accent2" accent3="accent3" accent4="accent4" accent5="accent5" accent6="accent6" hlink="hlink" folHlink="folHlink"/>
  <p:sldLayoutIdLst>
    <p:sldLayoutId id="2147483649" r:id="rId1"/>
    <p:sldLayoutId id="2147483688" r:id="rId2"/>
    <p:sldLayoutId id="2147483651" r:id="rId3"/>
    <p:sldLayoutId id="2147483652" r:id="rId4"/>
    <p:sldLayoutId id="2147483658" r:id="rId5"/>
    <p:sldLayoutId id="2147483682" r:id="rId6"/>
    <p:sldLayoutId id="2147483683" r:id="rId7"/>
    <p:sldLayoutId id="2147483684" r:id="rId8"/>
    <p:sldLayoutId id="2147483685" r:id="rId9"/>
    <p:sldLayoutId id="2147483686" r:id="rId10"/>
    <p:sldLayoutId id="2147483659" r:id="rId11"/>
    <p:sldLayoutId id="2147483660"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61" r:id="rId29"/>
    <p:sldLayoutId id="2147483687" r:id="rId30"/>
    <p:sldLayoutId id="2147483689" r:id="rId3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6.xml"/><Relationship Id="rId5" Type="http://schemas.openxmlformats.org/officeDocument/2006/relationships/image" Target="../media/image17.emf"/><Relationship Id="rId4" Type="http://schemas.openxmlformats.org/officeDocument/2006/relationships/image" Target="../media/image16.emf"/></Relationships>
</file>

<file path=ppt/slides/_rels/slide1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6.xml"/><Relationship Id="rId4" Type="http://schemas.openxmlformats.org/officeDocument/2006/relationships/image" Target="../media/image27.emf"/></Relationships>
</file>

<file path=ppt/slides/_rels/slide1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6.xml"/><Relationship Id="rId5" Type="http://schemas.openxmlformats.org/officeDocument/2006/relationships/image" Target="../media/image11.tiff"/><Relationship Id="rId4" Type="http://schemas.openxmlformats.org/officeDocument/2006/relationships/image" Target="../media/image10.jpeg"/></Relationships>
</file>

<file path=ppt/slides/_rels/slide20.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4.jpg"/><Relationship Id="rId1" Type="http://schemas.openxmlformats.org/officeDocument/2006/relationships/slideLayout" Target="../slideLayouts/slideLayout6.xml"/><Relationship Id="rId4" Type="http://schemas.openxmlformats.org/officeDocument/2006/relationships/image" Target="../media/image36.jp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image" Target="../media/image10.png"/><Relationship Id="rId1" Type="http://schemas.openxmlformats.org/officeDocument/2006/relationships/slideLayout" Target="../slideLayouts/slideLayout6.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5" Type="http://schemas.openxmlformats.org/officeDocument/2006/relationships/image" Target="../media/image2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 Id="rId14" Type="http://schemas.openxmlformats.org/officeDocument/2006/relationships/image" Target="../media/image22.png"/></Relationships>
</file>

<file path=ppt/slides/_rels/slide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84879"/>
            <a:ext cx="8924544" cy="1388972"/>
          </a:xfrm>
        </p:spPr>
        <p:txBody>
          <a:bodyPr/>
          <a:lstStyle/>
          <a:p>
            <a:r>
              <a:rPr lang="en-US" sz="4000" dirty="0"/>
              <a:t>Assign: a software for single-cell genomic data integration </a:t>
            </a:r>
          </a:p>
        </p:txBody>
      </p:sp>
      <p:sp>
        <p:nvSpPr>
          <p:cNvPr id="3" name="Text Placeholder 2"/>
          <p:cNvSpPr>
            <a:spLocks noGrp="1"/>
          </p:cNvSpPr>
          <p:nvPr>
            <p:ph type="body" sz="quarter" idx="10"/>
          </p:nvPr>
        </p:nvSpPr>
        <p:spPr>
          <a:xfrm>
            <a:off x="0" y="2859834"/>
            <a:ext cx="9144000" cy="1907238"/>
          </a:xfrm>
        </p:spPr>
        <p:txBody>
          <a:bodyPr/>
          <a:lstStyle/>
          <a:p>
            <a:r>
              <a:rPr lang="en-US" dirty="0" err="1"/>
              <a:t>Weiqiang</a:t>
            </a:r>
            <a:r>
              <a:rPr lang="en-US" dirty="0"/>
              <a:t> Zhou</a:t>
            </a:r>
          </a:p>
          <a:p>
            <a:endParaRPr lang="en-US" dirty="0"/>
          </a:p>
          <a:p>
            <a:r>
              <a:rPr lang="en-US" sz="2400" b="0" dirty="0"/>
              <a:t>Assistant Scientist </a:t>
            </a:r>
          </a:p>
          <a:p>
            <a:r>
              <a:rPr lang="en-US" sz="2400" b="0" dirty="0"/>
              <a:t>Department of Biostatistics</a:t>
            </a:r>
          </a:p>
        </p:txBody>
      </p:sp>
    </p:spTree>
    <p:extLst>
      <p:ext uri="{BB962C8B-B14F-4D97-AF65-F5344CB8AC3E}">
        <p14:creationId xmlns:p14="http://schemas.microsoft.com/office/powerpoint/2010/main" val="23949296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5067" y="873710"/>
            <a:ext cx="2614055" cy="261405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6438" y="885284"/>
            <a:ext cx="2614055" cy="261405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05067" y="3814745"/>
            <a:ext cx="2614055" cy="2614055"/>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6438" y="3814744"/>
            <a:ext cx="2614055" cy="2614055"/>
          </a:xfrm>
          <a:prstGeom prst="rect">
            <a:avLst/>
          </a:prstGeom>
        </p:spPr>
      </p:pic>
      <p:sp>
        <p:nvSpPr>
          <p:cNvPr id="8" name="TextBox 7"/>
          <p:cNvSpPr txBox="1"/>
          <p:nvPr/>
        </p:nvSpPr>
        <p:spPr>
          <a:xfrm>
            <a:off x="2577290" y="546730"/>
            <a:ext cx="1248941" cy="338554"/>
          </a:xfrm>
          <a:prstGeom prst="rect">
            <a:avLst/>
          </a:prstGeom>
          <a:noFill/>
        </p:spPr>
        <p:txBody>
          <a:bodyPr wrap="square" rtlCol="0">
            <a:spAutoFit/>
          </a:bodyPr>
          <a:lstStyle/>
          <a:p>
            <a:r>
              <a:rPr lang="en-US" sz="1600" dirty="0" err="1"/>
              <a:t>scRNA-seq</a:t>
            </a:r>
            <a:endParaRPr lang="en-US" sz="1600" dirty="0"/>
          </a:p>
        </p:txBody>
      </p:sp>
      <p:sp>
        <p:nvSpPr>
          <p:cNvPr id="10" name="TextBox 9"/>
          <p:cNvSpPr txBox="1"/>
          <p:nvPr/>
        </p:nvSpPr>
        <p:spPr>
          <a:xfrm>
            <a:off x="5630053" y="546730"/>
            <a:ext cx="1109088" cy="338554"/>
          </a:xfrm>
          <a:prstGeom prst="rect">
            <a:avLst/>
          </a:prstGeom>
          <a:noFill/>
        </p:spPr>
        <p:txBody>
          <a:bodyPr wrap="square" rtlCol="0">
            <a:spAutoFit/>
          </a:bodyPr>
          <a:lstStyle/>
          <a:p>
            <a:r>
              <a:rPr lang="en-US" sz="1600" dirty="0" err="1"/>
              <a:t>scATAC-seq</a:t>
            </a:r>
            <a:endParaRPr lang="en-US" sz="1600" dirty="0"/>
          </a:p>
        </p:txBody>
      </p:sp>
      <p:sp>
        <p:nvSpPr>
          <p:cNvPr id="11" name="TextBox 10"/>
          <p:cNvSpPr txBox="1"/>
          <p:nvPr/>
        </p:nvSpPr>
        <p:spPr>
          <a:xfrm>
            <a:off x="1934866" y="3487765"/>
            <a:ext cx="2533791" cy="338554"/>
          </a:xfrm>
          <a:prstGeom prst="rect">
            <a:avLst/>
          </a:prstGeom>
          <a:noFill/>
        </p:spPr>
        <p:txBody>
          <a:bodyPr wrap="square" rtlCol="0">
            <a:spAutoFit/>
          </a:bodyPr>
          <a:lstStyle/>
          <a:p>
            <a:r>
              <a:rPr lang="en-US" sz="1600" dirty="0"/>
              <a:t>Predicted + True </a:t>
            </a:r>
            <a:r>
              <a:rPr lang="en-US" sz="1600" dirty="0" err="1"/>
              <a:t>scATAC-seq</a:t>
            </a:r>
            <a:endParaRPr lang="en-US" sz="1600" dirty="0"/>
          </a:p>
        </p:txBody>
      </p:sp>
      <p:sp>
        <p:nvSpPr>
          <p:cNvPr id="12" name="TextBox 11"/>
          <p:cNvSpPr txBox="1"/>
          <p:nvPr/>
        </p:nvSpPr>
        <p:spPr>
          <a:xfrm>
            <a:off x="5759541" y="3499339"/>
            <a:ext cx="850112" cy="338554"/>
          </a:xfrm>
          <a:prstGeom prst="rect">
            <a:avLst/>
          </a:prstGeom>
          <a:noFill/>
        </p:spPr>
        <p:txBody>
          <a:bodyPr wrap="square" rtlCol="0">
            <a:spAutoFit/>
          </a:bodyPr>
          <a:lstStyle/>
          <a:p>
            <a:r>
              <a:rPr lang="en-US" sz="1600" dirty="0"/>
              <a:t>Assign</a:t>
            </a:r>
          </a:p>
        </p:txBody>
      </p:sp>
      <p:sp>
        <p:nvSpPr>
          <p:cNvPr id="13" name="Title 1">
            <a:extLst>
              <a:ext uri="{FF2B5EF4-FFF2-40B4-BE49-F238E27FC236}">
                <a16:creationId xmlns:a16="http://schemas.microsoft.com/office/drawing/2014/main" id="{15125970-5BF1-024F-A95F-1669E0C0BA98}"/>
              </a:ext>
            </a:extLst>
          </p:cNvPr>
          <p:cNvSpPr>
            <a:spLocks noGrp="1"/>
          </p:cNvSpPr>
          <p:nvPr>
            <p:ph type="title"/>
          </p:nvPr>
        </p:nvSpPr>
        <p:spPr>
          <a:xfrm>
            <a:off x="1498539" y="104363"/>
            <a:ext cx="5940235" cy="552700"/>
          </a:xfrm>
        </p:spPr>
        <p:txBody>
          <a:bodyPr/>
          <a:lstStyle/>
          <a:p>
            <a:pPr algn="ctr"/>
            <a:r>
              <a:rPr lang="en-US" sz="3200" dirty="0"/>
              <a:t>Application to a test dataset</a:t>
            </a:r>
          </a:p>
        </p:txBody>
      </p:sp>
    </p:spTree>
    <p:extLst>
      <p:ext uri="{BB962C8B-B14F-4D97-AF65-F5344CB8AC3E}">
        <p14:creationId xmlns:p14="http://schemas.microsoft.com/office/powerpoint/2010/main" val="792750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80479" y="128692"/>
            <a:ext cx="5940235" cy="552700"/>
          </a:xfrm>
        </p:spPr>
        <p:txBody>
          <a:bodyPr/>
          <a:lstStyle/>
          <a:p>
            <a:pPr algn="ctr"/>
            <a:r>
              <a:rPr lang="en-US" sz="3200" dirty="0"/>
              <a:t>Comparison with other methods</a:t>
            </a:r>
          </a:p>
        </p:txBody>
      </p:sp>
      <p:sp>
        <p:nvSpPr>
          <p:cNvPr id="5" name="TextBox 4"/>
          <p:cNvSpPr txBox="1"/>
          <p:nvPr/>
        </p:nvSpPr>
        <p:spPr>
          <a:xfrm>
            <a:off x="2961896" y="853088"/>
            <a:ext cx="3422091" cy="461665"/>
          </a:xfrm>
          <a:prstGeom prst="rect">
            <a:avLst/>
          </a:prstGeom>
          <a:noFill/>
        </p:spPr>
        <p:txBody>
          <a:bodyPr wrap="none" rtlCol="0">
            <a:spAutoFit/>
          </a:bodyPr>
          <a:lstStyle/>
          <a:p>
            <a:r>
              <a:rPr lang="en-US" sz="2400" dirty="0"/>
              <a:t>ASSIGN: 94% correct pairs</a:t>
            </a:r>
          </a:p>
        </p:txBody>
      </p:sp>
      <p:pic>
        <p:nvPicPr>
          <p:cNvPr id="6" name="Picture 5">
            <a:extLst>
              <a:ext uri="{FF2B5EF4-FFF2-40B4-BE49-F238E27FC236}">
                <a16:creationId xmlns:a16="http://schemas.microsoft.com/office/drawing/2014/main" id="{0F6B1679-B356-9944-9BFC-57C95E20EC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3872" y="1486449"/>
            <a:ext cx="4779264" cy="4779264"/>
          </a:xfrm>
          <a:prstGeom prst="rect">
            <a:avLst/>
          </a:prstGeom>
        </p:spPr>
      </p:pic>
    </p:spTree>
    <p:extLst>
      <p:ext uri="{BB962C8B-B14F-4D97-AF65-F5344CB8AC3E}">
        <p14:creationId xmlns:p14="http://schemas.microsoft.com/office/powerpoint/2010/main" val="232693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3249" y="1342663"/>
            <a:ext cx="4992402" cy="4992402"/>
          </a:xfrm>
          <a:prstGeom prst="rect">
            <a:avLst/>
          </a:prstGeom>
        </p:spPr>
      </p:pic>
      <p:sp>
        <p:nvSpPr>
          <p:cNvPr id="5" name="TextBox 4"/>
          <p:cNvSpPr txBox="1"/>
          <p:nvPr/>
        </p:nvSpPr>
        <p:spPr>
          <a:xfrm>
            <a:off x="2961898" y="880998"/>
            <a:ext cx="3727174" cy="461665"/>
          </a:xfrm>
          <a:prstGeom prst="rect">
            <a:avLst/>
          </a:prstGeom>
          <a:noFill/>
        </p:spPr>
        <p:txBody>
          <a:bodyPr wrap="none" rtlCol="0">
            <a:spAutoFit/>
          </a:bodyPr>
          <a:lstStyle/>
          <a:p>
            <a:r>
              <a:rPr lang="en-US" sz="2400" dirty="0"/>
              <a:t>MATCHER: 43% correct pairs</a:t>
            </a:r>
          </a:p>
        </p:txBody>
      </p:sp>
      <p:sp>
        <p:nvSpPr>
          <p:cNvPr id="7" name="Title 1">
            <a:extLst>
              <a:ext uri="{FF2B5EF4-FFF2-40B4-BE49-F238E27FC236}">
                <a16:creationId xmlns:a16="http://schemas.microsoft.com/office/drawing/2014/main" id="{197C9B42-2758-5B4B-B5E9-F52D3B0CB4A3}"/>
              </a:ext>
            </a:extLst>
          </p:cNvPr>
          <p:cNvSpPr>
            <a:spLocks noGrp="1"/>
          </p:cNvSpPr>
          <p:nvPr>
            <p:ph type="title"/>
          </p:nvPr>
        </p:nvSpPr>
        <p:spPr>
          <a:xfrm>
            <a:off x="1680479" y="128692"/>
            <a:ext cx="5940235" cy="552700"/>
          </a:xfrm>
        </p:spPr>
        <p:txBody>
          <a:bodyPr/>
          <a:lstStyle/>
          <a:p>
            <a:pPr algn="ctr"/>
            <a:r>
              <a:rPr lang="en-US" sz="3200" dirty="0"/>
              <a:t>Comparison with other methods</a:t>
            </a:r>
          </a:p>
        </p:txBody>
      </p:sp>
    </p:spTree>
    <p:extLst>
      <p:ext uri="{BB962C8B-B14F-4D97-AF65-F5344CB8AC3E}">
        <p14:creationId xmlns:p14="http://schemas.microsoft.com/office/powerpoint/2010/main" val="609469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158669" y="994637"/>
            <a:ext cx="3274679" cy="461665"/>
          </a:xfrm>
          <a:prstGeom prst="rect">
            <a:avLst/>
          </a:prstGeom>
          <a:noFill/>
        </p:spPr>
        <p:txBody>
          <a:bodyPr wrap="none" rtlCol="0">
            <a:spAutoFit/>
          </a:bodyPr>
          <a:lstStyle/>
          <a:p>
            <a:r>
              <a:rPr lang="en-US" sz="2400" dirty="0"/>
              <a:t>Cicero: 79% </a:t>
            </a:r>
            <a:r>
              <a:rPr lang="en-US" sz="2400"/>
              <a:t>correct pairs</a:t>
            </a:r>
            <a:endParaRPr lang="en-US" sz="2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482" y="1744883"/>
            <a:ext cx="3683643" cy="3683643"/>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1056" y="1744883"/>
            <a:ext cx="3683643" cy="3683643"/>
          </a:xfrm>
          <a:prstGeom prst="rect">
            <a:avLst/>
          </a:prstGeom>
        </p:spPr>
      </p:pic>
      <p:sp>
        <p:nvSpPr>
          <p:cNvPr id="7" name="Title 1">
            <a:extLst>
              <a:ext uri="{FF2B5EF4-FFF2-40B4-BE49-F238E27FC236}">
                <a16:creationId xmlns:a16="http://schemas.microsoft.com/office/drawing/2014/main" id="{AF9DD5C7-D927-C04D-BDE0-5A7BFBE95FDA}"/>
              </a:ext>
            </a:extLst>
          </p:cNvPr>
          <p:cNvSpPr txBox="1">
            <a:spLocks/>
          </p:cNvSpPr>
          <p:nvPr/>
        </p:nvSpPr>
        <p:spPr>
          <a:xfrm>
            <a:off x="1680479" y="128692"/>
            <a:ext cx="5940235" cy="552700"/>
          </a:xfrm>
          <a:prstGeom prst="rect">
            <a:avLst/>
          </a:prstGeom>
        </p:spPr>
        <p:txBody>
          <a:bodyPr vert="horz"/>
          <a:lstStyle>
            <a:lvl1pPr algn="l" defTabSz="457200" rtl="0" eaLnBrk="1" latinLnBrk="0" hangingPunct="1">
              <a:spcBef>
                <a:spcPct val="0"/>
              </a:spcBef>
              <a:buNone/>
              <a:defRPr sz="4400" b="1" kern="1200">
                <a:solidFill>
                  <a:srgbClr val="14487F"/>
                </a:solidFill>
                <a:latin typeface="Times New Roman"/>
                <a:ea typeface="+mj-ea"/>
                <a:cs typeface="Times New Roman"/>
              </a:defRPr>
            </a:lvl1pPr>
          </a:lstStyle>
          <a:p>
            <a:pPr algn="ctr"/>
            <a:r>
              <a:rPr lang="en-US" sz="3200"/>
              <a:t>Comparison with other methods</a:t>
            </a:r>
            <a:endParaRPr lang="en-US" sz="3200" dirty="0"/>
          </a:p>
        </p:txBody>
      </p:sp>
    </p:spTree>
    <p:extLst>
      <p:ext uri="{BB962C8B-B14F-4D97-AF65-F5344CB8AC3E}">
        <p14:creationId xmlns:p14="http://schemas.microsoft.com/office/powerpoint/2010/main" val="5237733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804570" y="1029361"/>
            <a:ext cx="4027385" cy="461665"/>
          </a:xfrm>
          <a:prstGeom prst="rect">
            <a:avLst/>
          </a:prstGeom>
          <a:noFill/>
        </p:spPr>
        <p:txBody>
          <a:bodyPr wrap="none" rtlCol="0">
            <a:spAutoFit/>
          </a:bodyPr>
          <a:lstStyle/>
          <a:p>
            <a:r>
              <a:rPr lang="en-US" sz="2400" dirty="0"/>
              <a:t>couple-NMF: 56% correct pairs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7655" y="1577051"/>
            <a:ext cx="4832430" cy="4832430"/>
          </a:xfrm>
          <a:prstGeom prst="rect">
            <a:avLst/>
          </a:prstGeom>
        </p:spPr>
      </p:pic>
      <p:sp>
        <p:nvSpPr>
          <p:cNvPr id="6" name="Title 1">
            <a:extLst>
              <a:ext uri="{FF2B5EF4-FFF2-40B4-BE49-F238E27FC236}">
                <a16:creationId xmlns:a16="http://schemas.microsoft.com/office/drawing/2014/main" id="{A75560D5-DAB4-E84E-A160-055EA2FB4785}"/>
              </a:ext>
            </a:extLst>
          </p:cNvPr>
          <p:cNvSpPr txBox="1">
            <a:spLocks/>
          </p:cNvSpPr>
          <p:nvPr/>
        </p:nvSpPr>
        <p:spPr>
          <a:xfrm>
            <a:off x="1680479" y="128692"/>
            <a:ext cx="5940235" cy="552700"/>
          </a:xfrm>
          <a:prstGeom prst="rect">
            <a:avLst/>
          </a:prstGeom>
        </p:spPr>
        <p:txBody>
          <a:bodyPr vert="horz"/>
          <a:lstStyle>
            <a:lvl1pPr algn="l" defTabSz="457200" rtl="0" eaLnBrk="1" latinLnBrk="0" hangingPunct="1">
              <a:spcBef>
                <a:spcPct val="0"/>
              </a:spcBef>
              <a:buNone/>
              <a:defRPr sz="4400" b="1" kern="1200">
                <a:solidFill>
                  <a:srgbClr val="14487F"/>
                </a:solidFill>
                <a:latin typeface="Times New Roman"/>
                <a:ea typeface="+mj-ea"/>
                <a:cs typeface="Times New Roman"/>
              </a:defRPr>
            </a:lvl1pPr>
          </a:lstStyle>
          <a:p>
            <a:pPr algn="ctr"/>
            <a:r>
              <a:rPr lang="en-US" sz="3200"/>
              <a:t>Comparison with other methods</a:t>
            </a:r>
            <a:endParaRPr lang="en-US" sz="3200" dirty="0"/>
          </a:p>
        </p:txBody>
      </p:sp>
    </p:spTree>
    <p:extLst>
      <p:ext uri="{BB962C8B-B14F-4D97-AF65-F5344CB8AC3E}">
        <p14:creationId xmlns:p14="http://schemas.microsoft.com/office/powerpoint/2010/main" val="10747094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AE458F6-9C4D-014B-9300-AFDC6032250D}"/>
              </a:ext>
            </a:extLst>
          </p:cNvPr>
          <p:cNvPicPr>
            <a:picLocks noChangeAspect="1"/>
          </p:cNvPicPr>
          <p:nvPr/>
        </p:nvPicPr>
        <p:blipFill>
          <a:blip r:embed="rId3"/>
          <a:stretch>
            <a:fillRect/>
          </a:stretch>
        </p:blipFill>
        <p:spPr>
          <a:xfrm>
            <a:off x="1581368" y="834305"/>
            <a:ext cx="5720668" cy="5514889"/>
          </a:xfrm>
          <a:prstGeom prst="rect">
            <a:avLst/>
          </a:prstGeom>
        </p:spPr>
      </p:pic>
      <p:sp>
        <p:nvSpPr>
          <p:cNvPr id="10" name="Title 1">
            <a:extLst>
              <a:ext uri="{FF2B5EF4-FFF2-40B4-BE49-F238E27FC236}">
                <a16:creationId xmlns:a16="http://schemas.microsoft.com/office/drawing/2014/main" id="{A0F35865-0AC5-9749-BDA4-0BA5E9D2F653}"/>
              </a:ext>
            </a:extLst>
          </p:cNvPr>
          <p:cNvSpPr>
            <a:spLocks noGrp="1"/>
          </p:cNvSpPr>
          <p:nvPr>
            <p:ph type="title"/>
          </p:nvPr>
        </p:nvSpPr>
        <p:spPr>
          <a:xfrm>
            <a:off x="1516330" y="134163"/>
            <a:ext cx="5940235" cy="552700"/>
          </a:xfrm>
        </p:spPr>
        <p:txBody>
          <a:bodyPr/>
          <a:lstStyle/>
          <a:p>
            <a:pPr algn="ctr"/>
            <a:r>
              <a:rPr lang="en-US" sz="3200" dirty="0"/>
              <a:t>Application to HCA data</a:t>
            </a:r>
          </a:p>
        </p:txBody>
      </p:sp>
    </p:spTree>
    <p:extLst>
      <p:ext uri="{BB962C8B-B14F-4D97-AF65-F5344CB8AC3E}">
        <p14:creationId xmlns:p14="http://schemas.microsoft.com/office/powerpoint/2010/main" val="2788901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6330" y="134163"/>
            <a:ext cx="5940235" cy="552700"/>
          </a:xfrm>
        </p:spPr>
        <p:txBody>
          <a:bodyPr/>
          <a:lstStyle/>
          <a:p>
            <a:pPr algn="ctr"/>
            <a:r>
              <a:rPr lang="en-US" sz="3200" dirty="0"/>
              <a:t>Application to HCA data</a:t>
            </a:r>
          </a:p>
        </p:txBody>
      </p:sp>
      <p:pic>
        <p:nvPicPr>
          <p:cNvPr id="5" name="Picture 4">
            <a:extLst>
              <a:ext uri="{FF2B5EF4-FFF2-40B4-BE49-F238E27FC236}">
                <a16:creationId xmlns:a16="http://schemas.microsoft.com/office/drawing/2014/main" id="{5E3AFA69-5BC8-4345-911E-393C85FBB310}"/>
              </a:ext>
            </a:extLst>
          </p:cNvPr>
          <p:cNvPicPr>
            <a:picLocks noChangeAspect="1"/>
          </p:cNvPicPr>
          <p:nvPr/>
        </p:nvPicPr>
        <p:blipFill rotWithShape="1">
          <a:blip r:embed="rId2"/>
          <a:srcRect l="26533" t="12089"/>
          <a:stretch/>
        </p:blipFill>
        <p:spPr>
          <a:xfrm>
            <a:off x="402336" y="1255776"/>
            <a:ext cx="4427018" cy="5297424"/>
          </a:xfrm>
          <a:prstGeom prst="rect">
            <a:avLst/>
          </a:prstGeom>
        </p:spPr>
      </p:pic>
      <p:pic>
        <p:nvPicPr>
          <p:cNvPr id="7" name="Picture 6">
            <a:extLst>
              <a:ext uri="{FF2B5EF4-FFF2-40B4-BE49-F238E27FC236}">
                <a16:creationId xmlns:a16="http://schemas.microsoft.com/office/drawing/2014/main" id="{1A46DC0F-53C4-8A4C-9F5B-87EE9FEB2D50}"/>
              </a:ext>
            </a:extLst>
          </p:cNvPr>
          <p:cNvPicPr>
            <a:picLocks noChangeAspect="1"/>
          </p:cNvPicPr>
          <p:nvPr/>
        </p:nvPicPr>
        <p:blipFill rotWithShape="1">
          <a:blip r:embed="rId3"/>
          <a:srcRect l="3956" r="73111" b="87911"/>
          <a:stretch/>
        </p:blipFill>
        <p:spPr>
          <a:xfrm>
            <a:off x="402336" y="686863"/>
            <a:ext cx="1381937" cy="728463"/>
          </a:xfrm>
          <a:prstGeom prst="rect">
            <a:avLst/>
          </a:prstGeom>
        </p:spPr>
      </p:pic>
      <p:pic>
        <p:nvPicPr>
          <p:cNvPr id="9" name="Picture 8">
            <a:extLst>
              <a:ext uri="{FF2B5EF4-FFF2-40B4-BE49-F238E27FC236}">
                <a16:creationId xmlns:a16="http://schemas.microsoft.com/office/drawing/2014/main" id="{B53F94E0-CE29-5641-8851-E9761F72A5BE}"/>
              </a:ext>
            </a:extLst>
          </p:cNvPr>
          <p:cNvPicPr>
            <a:picLocks noChangeAspect="1"/>
          </p:cNvPicPr>
          <p:nvPr/>
        </p:nvPicPr>
        <p:blipFill rotWithShape="1">
          <a:blip r:embed="rId4"/>
          <a:srcRect l="26178" t="12089" r="9645"/>
          <a:stretch/>
        </p:blipFill>
        <p:spPr>
          <a:xfrm>
            <a:off x="4914698" y="1255776"/>
            <a:ext cx="3867280" cy="5297424"/>
          </a:xfrm>
          <a:prstGeom prst="rect">
            <a:avLst/>
          </a:prstGeom>
        </p:spPr>
      </p:pic>
    </p:spTree>
    <p:extLst>
      <p:ext uri="{BB962C8B-B14F-4D97-AF65-F5344CB8AC3E}">
        <p14:creationId xmlns:p14="http://schemas.microsoft.com/office/powerpoint/2010/main" val="16335337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6330" y="134163"/>
            <a:ext cx="5940235" cy="552700"/>
          </a:xfrm>
        </p:spPr>
        <p:txBody>
          <a:bodyPr/>
          <a:lstStyle/>
          <a:p>
            <a:pPr algn="ctr"/>
            <a:r>
              <a:rPr lang="en-US" sz="3200" dirty="0"/>
              <a:t>Application to HCA data</a:t>
            </a:r>
          </a:p>
        </p:txBody>
      </p:sp>
      <p:pic>
        <p:nvPicPr>
          <p:cNvPr id="8" name="Picture 7">
            <a:extLst>
              <a:ext uri="{FF2B5EF4-FFF2-40B4-BE49-F238E27FC236}">
                <a16:creationId xmlns:a16="http://schemas.microsoft.com/office/drawing/2014/main" id="{59E17670-ACB2-B841-8F19-556E5E948219}"/>
              </a:ext>
            </a:extLst>
          </p:cNvPr>
          <p:cNvPicPr>
            <a:picLocks noChangeAspect="1"/>
          </p:cNvPicPr>
          <p:nvPr/>
        </p:nvPicPr>
        <p:blipFill>
          <a:blip r:embed="rId2"/>
          <a:stretch>
            <a:fillRect/>
          </a:stretch>
        </p:blipFill>
        <p:spPr>
          <a:xfrm>
            <a:off x="942970" y="3703320"/>
            <a:ext cx="7225461" cy="2709548"/>
          </a:xfrm>
          <a:prstGeom prst="rect">
            <a:avLst/>
          </a:prstGeom>
        </p:spPr>
      </p:pic>
      <p:pic>
        <p:nvPicPr>
          <p:cNvPr id="11" name="Picture 10">
            <a:extLst>
              <a:ext uri="{FF2B5EF4-FFF2-40B4-BE49-F238E27FC236}">
                <a16:creationId xmlns:a16="http://schemas.microsoft.com/office/drawing/2014/main" id="{30BD88E6-8D09-504B-9903-A3558D16A4E7}"/>
              </a:ext>
            </a:extLst>
          </p:cNvPr>
          <p:cNvPicPr>
            <a:picLocks noChangeAspect="1"/>
          </p:cNvPicPr>
          <p:nvPr/>
        </p:nvPicPr>
        <p:blipFill>
          <a:blip r:embed="rId3"/>
          <a:stretch>
            <a:fillRect/>
          </a:stretch>
        </p:blipFill>
        <p:spPr>
          <a:xfrm>
            <a:off x="828847" y="957232"/>
            <a:ext cx="7315200" cy="2743200"/>
          </a:xfrm>
          <a:prstGeom prst="rect">
            <a:avLst/>
          </a:prstGeom>
        </p:spPr>
      </p:pic>
      <p:sp>
        <p:nvSpPr>
          <p:cNvPr id="12" name="TextBox 11">
            <a:extLst>
              <a:ext uri="{FF2B5EF4-FFF2-40B4-BE49-F238E27FC236}">
                <a16:creationId xmlns:a16="http://schemas.microsoft.com/office/drawing/2014/main" id="{0F92F588-2BAC-3142-9AEF-62C734CC12C9}"/>
              </a:ext>
            </a:extLst>
          </p:cNvPr>
          <p:cNvSpPr txBox="1"/>
          <p:nvPr/>
        </p:nvSpPr>
        <p:spPr>
          <a:xfrm>
            <a:off x="263969" y="591215"/>
            <a:ext cx="992579" cy="461665"/>
          </a:xfrm>
          <a:prstGeom prst="rect">
            <a:avLst/>
          </a:prstGeom>
          <a:noFill/>
        </p:spPr>
        <p:txBody>
          <a:bodyPr wrap="none" rtlCol="0">
            <a:spAutoFit/>
          </a:bodyPr>
          <a:lstStyle/>
          <a:p>
            <a:r>
              <a:rPr lang="en-US" sz="2400" dirty="0"/>
              <a:t>GATA1</a:t>
            </a:r>
          </a:p>
        </p:txBody>
      </p:sp>
    </p:spTree>
    <p:extLst>
      <p:ext uri="{BB962C8B-B14F-4D97-AF65-F5344CB8AC3E}">
        <p14:creationId xmlns:p14="http://schemas.microsoft.com/office/powerpoint/2010/main" val="30577751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6330" y="134163"/>
            <a:ext cx="5940235" cy="552700"/>
          </a:xfrm>
        </p:spPr>
        <p:txBody>
          <a:bodyPr/>
          <a:lstStyle/>
          <a:p>
            <a:pPr algn="ctr"/>
            <a:r>
              <a:rPr lang="en-US" sz="3200" dirty="0"/>
              <a:t>Application to HCA data</a:t>
            </a:r>
          </a:p>
        </p:txBody>
      </p:sp>
      <p:sp>
        <p:nvSpPr>
          <p:cNvPr id="12" name="TextBox 11">
            <a:extLst>
              <a:ext uri="{FF2B5EF4-FFF2-40B4-BE49-F238E27FC236}">
                <a16:creationId xmlns:a16="http://schemas.microsoft.com/office/drawing/2014/main" id="{0F92F588-2BAC-3142-9AEF-62C734CC12C9}"/>
              </a:ext>
            </a:extLst>
          </p:cNvPr>
          <p:cNvSpPr txBox="1"/>
          <p:nvPr/>
        </p:nvSpPr>
        <p:spPr>
          <a:xfrm>
            <a:off x="263969" y="591215"/>
            <a:ext cx="798617" cy="461665"/>
          </a:xfrm>
          <a:prstGeom prst="rect">
            <a:avLst/>
          </a:prstGeom>
          <a:noFill/>
        </p:spPr>
        <p:txBody>
          <a:bodyPr wrap="none" rtlCol="0">
            <a:spAutoFit/>
          </a:bodyPr>
          <a:lstStyle/>
          <a:p>
            <a:r>
              <a:rPr lang="en-US" sz="2400" dirty="0"/>
              <a:t>EBF1</a:t>
            </a:r>
          </a:p>
        </p:txBody>
      </p:sp>
      <p:pic>
        <p:nvPicPr>
          <p:cNvPr id="6" name="Picture 5">
            <a:extLst>
              <a:ext uri="{FF2B5EF4-FFF2-40B4-BE49-F238E27FC236}">
                <a16:creationId xmlns:a16="http://schemas.microsoft.com/office/drawing/2014/main" id="{273D4695-0376-B14E-A588-576FF0CB3F81}"/>
              </a:ext>
            </a:extLst>
          </p:cNvPr>
          <p:cNvPicPr>
            <a:picLocks noChangeAspect="1"/>
          </p:cNvPicPr>
          <p:nvPr/>
        </p:nvPicPr>
        <p:blipFill>
          <a:blip r:embed="rId2"/>
          <a:stretch>
            <a:fillRect/>
          </a:stretch>
        </p:blipFill>
        <p:spPr>
          <a:xfrm>
            <a:off x="889571" y="3675596"/>
            <a:ext cx="7202187" cy="2700820"/>
          </a:xfrm>
          <a:prstGeom prst="rect">
            <a:avLst/>
          </a:prstGeom>
        </p:spPr>
      </p:pic>
      <p:pic>
        <p:nvPicPr>
          <p:cNvPr id="9" name="Picture 8">
            <a:extLst>
              <a:ext uri="{FF2B5EF4-FFF2-40B4-BE49-F238E27FC236}">
                <a16:creationId xmlns:a16="http://schemas.microsoft.com/office/drawing/2014/main" id="{4D148F6C-A76E-DB48-BB3C-392D72707A1E}"/>
              </a:ext>
            </a:extLst>
          </p:cNvPr>
          <p:cNvPicPr>
            <a:picLocks noChangeAspect="1"/>
          </p:cNvPicPr>
          <p:nvPr/>
        </p:nvPicPr>
        <p:blipFill>
          <a:blip r:embed="rId3"/>
          <a:stretch>
            <a:fillRect/>
          </a:stretch>
        </p:blipFill>
        <p:spPr>
          <a:xfrm>
            <a:off x="780534" y="932396"/>
            <a:ext cx="7315200" cy="2743200"/>
          </a:xfrm>
          <a:prstGeom prst="rect">
            <a:avLst/>
          </a:prstGeom>
        </p:spPr>
      </p:pic>
    </p:spTree>
    <p:extLst>
      <p:ext uri="{BB962C8B-B14F-4D97-AF65-F5344CB8AC3E}">
        <p14:creationId xmlns:p14="http://schemas.microsoft.com/office/powerpoint/2010/main" val="2081993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6330" y="134163"/>
            <a:ext cx="5940235" cy="552700"/>
          </a:xfrm>
        </p:spPr>
        <p:txBody>
          <a:bodyPr/>
          <a:lstStyle/>
          <a:p>
            <a:pPr algn="ctr"/>
            <a:r>
              <a:rPr lang="en-US" sz="3200" dirty="0"/>
              <a:t>Application to HCA data</a:t>
            </a:r>
          </a:p>
        </p:txBody>
      </p:sp>
      <p:sp>
        <p:nvSpPr>
          <p:cNvPr id="12" name="TextBox 11">
            <a:extLst>
              <a:ext uri="{FF2B5EF4-FFF2-40B4-BE49-F238E27FC236}">
                <a16:creationId xmlns:a16="http://schemas.microsoft.com/office/drawing/2014/main" id="{0F92F588-2BAC-3142-9AEF-62C734CC12C9}"/>
              </a:ext>
            </a:extLst>
          </p:cNvPr>
          <p:cNvSpPr txBox="1"/>
          <p:nvPr/>
        </p:nvSpPr>
        <p:spPr>
          <a:xfrm>
            <a:off x="263969" y="591215"/>
            <a:ext cx="1013419" cy="461665"/>
          </a:xfrm>
          <a:prstGeom prst="rect">
            <a:avLst/>
          </a:prstGeom>
          <a:noFill/>
        </p:spPr>
        <p:txBody>
          <a:bodyPr wrap="none" rtlCol="0">
            <a:spAutoFit/>
          </a:bodyPr>
          <a:lstStyle/>
          <a:p>
            <a:r>
              <a:rPr lang="en-US" sz="2400" dirty="0"/>
              <a:t>CEBPD</a:t>
            </a:r>
          </a:p>
        </p:txBody>
      </p:sp>
      <p:pic>
        <p:nvPicPr>
          <p:cNvPr id="7" name="Picture 6">
            <a:extLst>
              <a:ext uri="{FF2B5EF4-FFF2-40B4-BE49-F238E27FC236}">
                <a16:creationId xmlns:a16="http://schemas.microsoft.com/office/drawing/2014/main" id="{0D7F9168-8594-9542-97B9-F8982A80BBCA}"/>
              </a:ext>
            </a:extLst>
          </p:cNvPr>
          <p:cNvPicPr>
            <a:picLocks noChangeAspect="1"/>
          </p:cNvPicPr>
          <p:nvPr/>
        </p:nvPicPr>
        <p:blipFill>
          <a:blip r:embed="rId2"/>
          <a:stretch>
            <a:fillRect/>
          </a:stretch>
        </p:blipFill>
        <p:spPr>
          <a:xfrm>
            <a:off x="950976" y="3703320"/>
            <a:ext cx="7080377" cy="2655141"/>
          </a:xfrm>
          <a:prstGeom prst="rect">
            <a:avLst/>
          </a:prstGeom>
        </p:spPr>
      </p:pic>
      <p:pic>
        <p:nvPicPr>
          <p:cNvPr id="10" name="Picture 9">
            <a:extLst>
              <a:ext uri="{FF2B5EF4-FFF2-40B4-BE49-F238E27FC236}">
                <a16:creationId xmlns:a16="http://schemas.microsoft.com/office/drawing/2014/main" id="{1743524F-CF78-CF43-9ED0-E0989C493A15}"/>
              </a:ext>
            </a:extLst>
          </p:cNvPr>
          <p:cNvPicPr>
            <a:picLocks noChangeAspect="1"/>
          </p:cNvPicPr>
          <p:nvPr/>
        </p:nvPicPr>
        <p:blipFill>
          <a:blip r:embed="rId3"/>
          <a:stretch>
            <a:fillRect/>
          </a:stretch>
        </p:blipFill>
        <p:spPr>
          <a:xfrm>
            <a:off x="663277" y="960120"/>
            <a:ext cx="7315200" cy="2743200"/>
          </a:xfrm>
          <a:prstGeom prst="rect">
            <a:avLst/>
          </a:prstGeom>
        </p:spPr>
      </p:pic>
    </p:spTree>
    <p:extLst>
      <p:ext uri="{BB962C8B-B14F-4D97-AF65-F5344CB8AC3E}">
        <p14:creationId xmlns:p14="http://schemas.microsoft.com/office/powerpoint/2010/main" val="248302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p:cNvSpPr/>
          <p:nvPr/>
        </p:nvSpPr>
        <p:spPr>
          <a:xfrm>
            <a:off x="381000" y="1816584"/>
            <a:ext cx="2756910" cy="203247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7" name="Oval 6"/>
          <p:cNvSpPr/>
          <p:nvPr/>
        </p:nvSpPr>
        <p:spPr>
          <a:xfrm>
            <a:off x="914400" y="2273784"/>
            <a:ext cx="533400" cy="381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8" name="Oval 7"/>
          <p:cNvSpPr/>
          <p:nvPr/>
        </p:nvSpPr>
        <p:spPr>
          <a:xfrm>
            <a:off x="1447800" y="1968984"/>
            <a:ext cx="533400" cy="381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9" name="Oval 8"/>
          <p:cNvSpPr/>
          <p:nvPr/>
        </p:nvSpPr>
        <p:spPr>
          <a:xfrm>
            <a:off x="1454426" y="2399680"/>
            <a:ext cx="533400" cy="381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10" name="Oval 9"/>
          <p:cNvSpPr/>
          <p:nvPr/>
        </p:nvSpPr>
        <p:spPr>
          <a:xfrm>
            <a:off x="1111969" y="2862878"/>
            <a:ext cx="5334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11" name="Oval 10"/>
          <p:cNvSpPr/>
          <p:nvPr/>
        </p:nvSpPr>
        <p:spPr>
          <a:xfrm>
            <a:off x="1607269" y="3190869"/>
            <a:ext cx="5334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12" name="Oval 11"/>
          <p:cNvSpPr/>
          <p:nvPr/>
        </p:nvSpPr>
        <p:spPr>
          <a:xfrm>
            <a:off x="2400300" y="2717123"/>
            <a:ext cx="533400" cy="3810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13" name="Down Arrow 12"/>
          <p:cNvSpPr/>
          <p:nvPr/>
        </p:nvSpPr>
        <p:spPr>
          <a:xfrm rot="16200000">
            <a:off x="3585999" y="2172567"/>
            <a:ext cx="385011" cy="945435"/>
          </a:xfrm>
          <a:prstGeom prst="downArrow">
            <a:avLst/>
          </a:prstGeom>
          <a:solidFill>
            <a:srgbClr val="FFC000"/>
          </a:solidFill>
          <a:ln w="12700" cap="flat" cmpd="sng" algn="ctr">
            <a:solidFill>
              <a:schemeClr val="tx1"/>
            </a:solid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4" name="Rectangle 13"/>
          <p:cNvSpPr/>
          <p:nvPr/>
        </p:nvSpPr>
        <p:spPr>
          <a:xfrm>
            <a:off x="3137910" y="1651314"/>
            <a:ext cx="2975943" cy="646331"/>
          </a:xfrm>
          <a:prstGeom prst="rect">
            <a:avLst/>
          </a:prstGeom>
        </p:spPr>
        <p:txBody>
          <a:bodyPr wrap="none">
            <a:spAutoFit/>
          </a:bodyPr>
          <a:lstStyle/>
          <a:p>
            <a:pPr>
              <a:defRPr/>
            </a:pPr>
            <a:r>
              <a:rPr lang="en-US" b="1" dirty="0">
                <a:solidFill>
                  <a:prstClr val="black"/>
                </a:solidFill>
                <a:latin typeface="Arial" panose="020B0604020202020204" pitchFamily="34" charset="0"/>
                <a:cs typeface="Arial" panose="020B0604020202020204" pitchFamily="34" charset="0"/>
              </a:rPr>
              <a:t>Bulk sequencing</a:t>
            </a:r>
          </a:p>
          <a:p>
            <a:pPr>
              <a:defRPr/>
            </a:pPr>
            <a:r>
              <a:rPr lang="en-US" b="1" dirty="0">
                <a:solidFill>
                  <a:prstClr val="black"/>
                </a:solidFill>
                <a:latin typeface="Arial" panose="020B0604020202020204" pitchFamily="34" charset="0"/>
                <a:cs typeface="Arial" panose="020B0604020202020204" pitchFamily="34" charset="0"/>
              </a:rPr>
              <a:t>(e.g. RNA-</a:t>
            </a:r>
            <a:r>
              <a:rPr lang="en-US" b="1" dirty="0" err="1">
                <a:solidFill>
                  <a:prstClr val="black"/>
                </a:solidFill>
                <a:latin typeface="Arial" panose="020B0604020202020204" pitchFamily="34" charset="0"/>
                <a:cs typeface="Arial" panose="020B0604020202020204" pitchFamily="34" charset="0"/>
              </a:rPr>
              <a:t>seq</a:t>
            </a:r>
            <a:r>
              <a:rPr lang="en-US" b="1" dirty="0">
                <a:solidFill>
                  <a:prstClr val="black"/>
                </a:solidFill>
                <a:latin typeface="Arial" panose="020B0604020202020204" pitchFamily="34" charset="0"/>
                <a:cs typeface="Arial" panose="020B0604020202020204" pitchFamily="34" charset="0"/>
              </a:rPr>
              <a:t>, ATAC-</a:t>
            </a:r>
            <a:r>
              <a:rPr lang="en-US" b="1" dirty="0" err="1">
                <a:solidFill>
                  <a:prstClr val="black"/>
                </a:solidFill>
                <a:latin typeface="Arial" panose="020B0604020202020204" pitchFamily="34" charset="0"/>
                <a:cs typeface="Arial" panose="020B0604020202020204" pitchFamily="34" charset="0"/>
              </a:rPr>
              <a:t>seq</a:t>
            </a:r>
            <a:r>
              <a:rPr lang="en-US" b="1" dirty="0">
                <a:solidFill>
                  <a:prstClr val="black"/>
                </a:solidFill>
                <a:latin typeface="Arial" panose="020B0604020202020204" pitchFamily="34" charset="0"/>
                <a:cs typeface="Arial" panose="020B0604020202020204" pitchFamily="34" charset="0"/>
              </a:rPr>
              <a:t>)</a:t>
            </a:r>
          </a:p>
        </p:txBody>
      </p:sp>
      <p:sp>
        <p:nvSpPr>
          <p:cNvPr id="15" name="Rectangle 14"/>
          <p:cNvSpPr/>
          <p:nvPr/>
        </p:nvSpPr>
        <p:spPr>
          <a:xfrm>
            <a:off x="6380405" y="1857547"/>
            <a:ext cx="1856021" cy="369332"/>
          </a:xfrm>
          <a:prstGeom prst="rect">
            <a:avLst/>
          </a:prstGeom>
        </p:spPr>
        <p:txBody>
          <a:bodyPr wrap="none">
            <a:spAutoFit/>
          </a:bodyPr>
          <a:lstStyle/>
          <a:p>
            <a:pPr>
              <a:defRPr/>
            </a:pPr>
            <a:r>
              <a:rPr lang="en-US" b="1">
                <a:solidFill>
                  <a:prstClr val="black"/>
                </a:solidFill>
                <a:latin typeface="Arial" panose="020B0604020202020204" pitchFamily="34" charset="0"/>
                <a:cs typeface="Arial" panose="020B0604020202020204" pitchFamily="34" charset="0"/>
              </a:rPr>
              <a:t>Average profile</a:t>
            </a:r>
          </a:p>
        </p:txBody>
      </p:sp>
      <p:sp>
        <p:nvSpPr>
          <p:cNvPr id="16" name="Down Arrow 15"/>
          <p:cNvSpPr/>
          <p:nvPr/>
        </p:nvSpPr>
        <p:spPr>
          <a:xfrm rot="18745239">
            <a:off x="2997615" y="3635157"/>
            <a:ext cx="385011" cy="945435"/>
          </a:xfrm>
          <a:prstGeom prst="downArrow">
            <a:avLst/>
          </a:prstGeom>
          <a:solidFill>
            <a:srgbClr val="FFC000"/>
          </a:solidFill>
          <a:ln w="12700" cap="flat" cmpd="sng" algn="ctr">
            <a:solidFill>
              <a:schemeClr val="tx1"/>
            </a:solidFill>
            <a:prstDash val="solid"/>
            <a:miter lim="800000"/>
          </a:ln>
          <a:effectLst/>
        </p:spPr>
        <p:txBody>
          <a:bodyPr rtlCol="0" anchor="ctr"/>
          <a:lstStyle/>
          <a:p>
            <a:pPr algn="ctr">
              <a:defRPr/>
            </a:pPr>
            <a:endParaRPr lang="en-US" kern="0">
              <a:solidFill>
                <a:prstClr val="white"/>
              </a:solidFill>
              <a:latin typeface="Calibri" panose="020F0502020204030204"/>
            </a:endParaRPr>
          </a:p>
        </p:txBody>
      </p:sp>
      <p:sp>
        <p:nvSpPr>
          <p:cNvPr id="17" name="Rectangle 16"/>
          <p:cNvSpPr/>
          <p:nvPr/>
        </p:nvSpPr>
        <p:spPr>
          <a:xfrm>
            <a:off x="325173" y="4269951"/>
            <a:ext cx="3497496" cy="646331"/>
          </a:xfrm>
          <a:prstGeom prst="rect">
            <a:avLst/>
          </a:prstGeom>
        </p:spPr>
        <p:txBody>
          <a:bodyPr wrap="none">
            <a:spAutoFit/>
          </a:bodyPr>
          <a:lstStyle/>
          <a:p>
            <a:pPr>
              <a:defRPr/>
            </a:pPr>
            <a:r>
              <a:rPr lang="en-US" b="1" dirty="0">
                <a:solidFill>
                  <a:prstClr val="black"/>
                </a:solidFill>
                <a:latin typeface="Arial" panose="020B0604020202020204" pitchFamily="34" charset="0"/>
                <a:cs typeface="Arial" panose="020B0604020202020204" pitchFamily="34" charset="0"/>
              </a:rPr>
              <a:t>Single-cell sequencing</a:t>
            </a:r>
          </a:p>
          <a:p>
            <a:pPr>
              <a:defRPr/>
            </a:pPr>
            <a:r>
              <a:rPr lang="en-US" b="1" dirty="0">
                <a:solidFill>
                  <a:prstClr val="black"/>
                </a:solidFill>
                <a:latin typeface="Arial" panose="020B0604020202020204" pitchFamily="34" charset="0"/>
                <a:cs typeface="Arial" panose="020B0604020202020204" pitchFamily="34" charset="0"/>
              </a:rPr>
              <a:t>(e.g. </a:t>
            </a:r>
            <a:r>
              <a:rPr lang="en-US" b="1" dirty="0" err="1">
                <a:solidFill>
                  <a:prstClr val="black"/>
                </a:solidFill>
                <a:latin typeface="Arial" panose="020B0604020202020204" pitchFamily="34" charset="0"/>
                <a:cs typeface="Arial" panose="020B0604020202020204" pitchFamily="34" charset="0"/>
              </a:rPr>
              <a:t>scRNA-seq</a:t>
            </a:r>
            <a:r>
              <a:rPr lang="en-US" b="1" dirty="0">
                <a:solidFill>
                  <a:prstClr val="black"/>
                </a:solidFill>
                <a:latin typeface="Arial" panose="020B0604020202020204" pitchFamily="34" charset="0"/>
                <a:cs typeface="Arial" panose="020B0604020202020204" pitchFamily="34" charset="0"/>
              </a:rPr>
              <a:t>, </a:t>
            </a:r>
            <a:r>
              <a:rPr lang="en-US" b="1" dirty="0" err="1">
                <a:solidFill>
                  <a:prstClr val="black"/>
                </a:solidFill>
                <a:latin typeface="Arial" panose="020B0604020202020204" pitchFamily="34" charset="0"/>
                <a:cs typeface="Arial" panose="020B0604020202020204" pitchFamily="34" charset="0"/>
              </a:rPr>
              <a:t>scATAC-seq</a:t>
            </a:r>
            <a:r>
              <a:rPr lang="en-US" b="1" dirty="0">
                <a:solidFill>
                  <a:prstClr val="black"/>
                </a:solidFill>
                <a:latin typeface="Arial" panose="020B0604020202020204" pitchFamily="34" charset="0"/>
                <a:cs typeface="Arial" panose="020B0604020202020204" pitchFamily="34" charset="0"/>
              </a:rPr>
              <a:t>)</a:t>
            </a:r>
          </a:p>
        </p:txBody>
      </p:sp>
      <p:sp>
        <p:nvSpPr>
          <p:cNvPr id="24" name="Rectangle 23"/>
          <p:cNvSpPr/>
          <p:nvPr/>
        </p:nvSpPr>
        <p:spPr>
          <a:xfrm>
            <a:off x="1136595" y="1414792"/>
            <a:ext cx="1467068" cy="369332"/>
          </a:xfrm>
          <a:prstGeom prst="rect">
            <a:avLst/>
          </a:prstGeom>
        </p:spPr>
        <p:txBody>
          <a:bodyPr wrap="none">
            <a:spAutoFit/>
          </a:bodyPr>
          <a:lstStyle/>
          <a:p>
            <a:pPr>
              <a:defRPr/>
            </a:pPr>
            <a:r>
              <a:rPr lang="en-US" b="1">
                <a:solidFill>
                  <a:prstClr val="black"/>
                </a:solidFill>
                <a:latin typeface="Arial" panose="020B0604020202020204" pitchFamily="34" charset="0"/>
                <a:cs typeface="Arial" panose="020B0604020202020204" pitchFamily="34" charset="0"/>
              </a:rPr>
              <a:t>Cell sample</a:t>
            </a:r>
          </a:p>
        </p:txBody>
      </p:sp>
      <p:sp>
        <p:nvSpPr>
          <p:cNvPr id="25" name="Oval 24"/>
          <p:cNvSpPr/>
          <p:nvPr/>
        </p:nvSpPr>
        <p:spPr>
          <a:xfrm>
            <a:off x="1969604" y="2149231"/>
            <a:ext cx="533400" cy="381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26" name="Oval 25"/>
          <p:cNvSpPr/>
          <p:nvPr/>
        </p:nvSpPr>
        <p:spPr>
          <a:xfrm>
            <a:off x="1043280" y="3293574"/>
            <a:ext cx="5334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31" name="Title 1"/>
          <p:cNvSpPr txBox="1">
            <a:spLocks/>
          </p:cNvSpPr>
          <p:nvPr/>
        </p:nvSpPr>
        <p:spPr>
          <a:xfrm>
            <a:off x="486646" y="292631"/>
            <a:ext cx="8229600" cy="698213"/>
          </a:xfrm>
          <a:prstGeom prst="rect">
            <a:avLst/>
          </a:prstGeom>
        </p:spPr>
        <p:txBody>
          <a:bodyPr vert="horz"/>
          <a:lstStyle>
            <a:lvl1pPr algn="l" defTabSz="457200" rtl="0" eaLnBrk="1" latinLnBrk="0" hangingPunct="1">
              <a:spcBef>
                <a:spcPct val="0"/>
              </a:spcBef>
              <a:buNone/>
              <a:defRPr sz="4400" b="1" kern="1200">
                <a:solidFill>
                  <a:srgbClr val="14487F"/>
                </a:solidFill>
                <a:latin typeface="Times New Roman"/>
                <a:ea typeface="+mj-ea"/>
                <a:cs typeface="Times New Roman"/>
              </a:defRPr>
            </a:lvl1pPr>
          </a:lstStyle>
          <a:p>
            <a:pPr algn="ctr"/>
            <a:r>
              <a:rPr lang="en-US" sz="3200" dirty="0"/>
              <a:t>From bulk to single cell</a:t>
            </a:r>
          </a:p>
        </p:txBody>
      </p:sp>
      <p:grpSp>
        <p:nvGrpSpPr>
          <p:cNvPr id="49" name="Group 48"/>
          <p:cNvGrpSpPr/>
          <p:nvPr/>
        </p:nvGrpSpPr>
        <p:grpSpPr>
          <a:xfrm>
            <a:off x="3984948" y="3932256"/>
            <a:ext cx="4887382" cy="2380484"/>
            <a:chOff x="3984948" y="3932256"/>
            <a:chExt cx="4887382" cy="2380484"/>
          </a:xfrm>
        </p:grpSpPr>
        <p:sp>
          <p:nvSpPr>
            <p:cNvPr id="23" name="Rectangle 22"/>
            <p:cNvSpPr/>
            <p:nvPr/>
          </p:nvSpPr>
          <p:spPr>
            <a:xfrm>
              <a:off x="6289183" y="3932256"/>
              <a:ext cx="2031325" cy="369332"/>
            </a:xfrm>
            <a:prstGeom prst="rect">
              <a:avLst/>
            </a:prstGeom>
          </p:spPr>
          <p:txBody>
            <a:bodyPr wrap="none">
              <a:spAutoFit/>
            </a:bodyPr>
            <a:lstStyle/>
            <a:p>
              <a:pPr>
                <a:defRPr/>
              </a:pPr>
              <a:r>
                <a:rPr lang="en-US" b="1">
                  <a:solidFill>
                    <a:prstClr val="black"/>
                  </a:solidFill>
                  <a:latin typeface="Arial" panose="020B0604020202020204" pitchFamily="34" charset="0"/>
                  <a:cs typeface="Arial" panose="020B0604020202020204" pitchFamily="34" charset="0"/>
                </a:rPr>
                <a:t>Individual profile</a:t>
              </a:r>
            </a:p>
          </p:txBody>
        </p:sp>
        <p:pic>
          <p:nvPicPr>
            <p:cNvPr id="18" name="Picture 1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7302" y="5544968"/>
              <a:ext cx="3115089" cy="593453"/>
            </a:xfrm>
            <a:prstGeom prst="rect">
              <a:avLst/>
            </a:prstGeom>
          </p:spPr>
        </p:pic>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7241" y="4979796"/>
              <a:ext cx="3115089" cy="593453"/>
            </a:xfrm>
            <a:prstGeom prst="rect">
              <a:avLst/>
            </a:prstGeom>
          </p:spPr>
        </p:pic>
        <p:sp>
          <p:nvSpPr>
            <p:cNvPr id="20" name="Oval 19"/>
            <p:cNvSpPr/>
            <p:nvPr/>
          </p:nvSpPr>
          <p:spPr>
            <a:xfrm>
              <a:off x="3984948" y="4535282"/>
              <a:ext cx="533400" cy="38100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21" name="Oval 20"/>
            <p:cNvSpPr/>
            <p:nvPr/>
          </p:nvSpPr>
          <p:spPr>
            <a:xfrm>
              <a:off x="3984948" y="5114778"/>
              <a:ext cx="5334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sp>
          <p:nvSpPr>
            <p:cNvPr id="22" name="Oval 21"/>
            <p:cNvSpPr/>
            <p:nvPr/>
          </p:nvSpPr>
          <p:spPr>
            <a:xfrm>
              <a:off x="3984948" y="5708231"/>
              <a:ext cx="533400" cy="3810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endParaRPr>
            </a:p>
          </p:txBody>
        </p:sp>
        <p:pic>
          <p:nvPicPr>
            <p:cNvPr id="28" name="Picture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47081" y="4546617"/>
              <a:ext cx="3092119" cy="433179"/>
            </a:xfrm>
            <a:prstGeom prst="rect">
              <a:avLst/>
            </a:prstGeom>
          </p:spPr>
        </p:pic>
        <p:grpSp>
          <p:nvGrpSpPr>
            <p:cNvPr id="5" name="Group 4"/>
            <p:cNvGrpSpPr/>
            <p:nvPr/>
          </p:nvGrpSpPr>
          <p:grpSpPr>
            <a:xfrm>
              <a:off x="4761558" y="5826016"/>
              <a:ext cx="710510" cy="334004"/>
              <a:chOff x="5091122" y="3788988"/>
              <a:chExt cx="710510" cy="334004"/>
            </a:xfrm>
          </p:grpSpPr>
          <p:sp>
            <p:nvSpPr>
              <p:cNvPr id="56" name="Rectangle 55"/>
              <p:cNvSpPr/>
              <p:nvPr/>
            </p:nvSpPr>
            <p:spPr>
              <a:xfrm>
                <a:off x="5091122" y="3873565"/>
                <a:ext cx="30440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a:off x="5497224" y="3788988"/>
                <a:ext cx="30440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5224929" y="4077273"/>
                <a:ext cx="30440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p:nvSpPr>
            <p:spPr>
              <a:xfrm>
                <a:off x="5479796" y="3954502"/>
                <a:ext cx="30440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p:cNvGrpSpPr/>
            <p:nvPr/>
          </p:nvGrpSpPr>
          <p:grpSpPr>
            <a:xfrm>
              <a:off x="4811079" y="5174428"/>
              <a:ext cx="609208" cy="350519"/>
              <a:chOff x="5091122" y="4355323"/>
              <a:chExt cx="609208" cy="350519"/>
            </a:xfrm>
          </p:grpSpPr>
          <p:sp>
            <p:nvSpPr>
              <p:cNvPr id="57" name="Rectangle 56"/>
              <p:cNvSpPr/>
              <p:nvPr/>
            </p:nvSpPr>
            <p:spPr>
              <a:xfrm>
                <a:off x="5091122" y="4355323"/>
                <a:ext cx="304408" cy="4571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5243522" y="4507723"/>
                <a:ext cx="304408" cy="4571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5395922" y="4660123"/>
                <a:ext cx="304408" cy="4571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Rectangle 62"/>
            <p:cNvSpPr/>
            <p:nvPr/>
          </p:nvSpPr>
          <p:spPr>
            <a:xfrm>
              <a:off x="4890307" y="4724867"/>
              <a:ext cx="304408" cy="4571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6310459" y="4994870"/>
              <a:ext cx="304408" cy="4571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684389" y="5539613"/>
              <a:ext cx="304408" cy="4571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7" name="Rectangle 66"/>
            <p:cNvSpPr/>
            <p:nvPr/>
          </p:nvSpPr>
          <p:spPr>
            <a:xfrm>
              <a:off x="6765695" y="5606405"/>
              <a:ext cx="304408" cy="4571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8" name="Rectangle 67"/>
            <p:cNvSpPr/>
            <p:nvPr/>
          </p:nvSpPr>
          <p:spPr>
            <a:xfrm>
              <a:off x="6696172" y="5701566"/>
              <a:ext cx="304408" cy="4571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9" name="Rectangle 68"/>
            <p:cNvSpPr/>
            <p:nvPr/>
          </p:nvSpPr>
          <p:spPr>
            <a:xfrm>
              <a:off x="7404557" y="6106786"/>
              <a:ext cx="30440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0" name="Rectangle 69"/>
            <p:cNvSpPr/>
            <p:nvPr/>
          </p:nvSpPr>
          <p:spPr>
            <a:xfrm>
              <a:off x="7632372" y="6194076"/>
              <a:ext cx="30440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1" name="Rectangle 70"/>
            <p:cNvSpPr/>
            <p:nvPr/>
          </p:nvSpPr>
          <p:spPr>
            <a:xfrm>
              <a:off x="7721534" y="6106902"/>
              <a:ext cx="30440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2" name="Rectangle 71"/>
            <p:cNvSpPr/>
            <p:nvPr/>
          </p:nvSpPr>
          <p:spPr>
            <a:xfrm>
              <a:off x="7480168" y="6267021"/>
              <a:ext cx="304408"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48" name="Group 47"/>
          <p:cNvGrpSpPr/>
          <p:nvPr/>
        </p:nvGrpSpPr>
        <p:grpSpPr>
          <a:xfrm>
            <a:off x="4705958" y="2339731"/>
            <a:ext cx="4209442" cy="1322729"/>
            <a:chOff x="4705958" y="2339731"/>
            <a:chExt cx="4209442" cy="1322729"/>
          </a:xfrm>
        </p:grpSpPr>
        <p:pic>
          <p:nvPicPr>
            <p:cNvPr id="27" name="Picture 2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767813" y="2339731"/>
              <a:ext cx="3147587" cy="440949"/>
            </a:xfrm>
            <a:prstGeom prst="rect">
              <a:avLst/>
            </a:prstGeom>
          </p:spPr>
        </p:pic>
        <p:sp>
          <p:nvSpPr>
            <p:cNvPr id="30" name="Rectangle 29"/>
            <p:cNvSpPr/>
            <p:nvPr/>
          </p:nvSpPr>
          <p:spPr>
            <a:xfrm>
              <a:off x="7467599" y="2820332"/>
              <a:ext cx="30440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Rectangle 32"/>
            <p:cNvSpPr/>
            <p:nvPr/>
          </p:nvSpPr>
          <p:spPr>
            <a:xfrm>
              <a:off x="6696172" y="2795754"/>
              <a:ext cx="30440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Rectangle 41"/>
            <p:cNvSpPr/>
            <p:nvPr/>
          </p:nvSpPr>
          <p:spPr>
            <a:xfrm>
              <a:off x="7695414" y="2907622"/>
              <a:ext cx="30440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Rectangle 42"/>
            <p:cNvSpPr/>
            <p:nvPr/>
          </p:nvSpPr>
          <p:spPr>
            <a:xfrm>
              <a:off x="7784576" y="2820448"/>
              <a:ext cx="30440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4" name="Rectangle 43"/>
            <p:cNvSpPr/>
            <p:nvPr/>
          </p:nvSpPr>
          <p:spPr>
            <a:xfrm>
              <a:off x="7543210" y="2980567"/>
              <a:ext cx="30440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5" name="Rectangle 44"/>
            <p:cNvSpPr/>
            <p:nvPr/>
          </p:nvSpPr>
          <p:spPr>
            <a:xfrm>
              <a:off x="6777478" y="2862546"/>
              <a:ext cx="30440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 name="Rectangle 45"/>
            <p:cNvSpPr/>
            <p:nvPr/>
          </p:nvSpPr>
          <p:spPr>
            <a:xfrm>
              <a:off x="6707955" y="2957707"/>
              <a:ext cx="30440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Rectangle 46"/>
            <p:cNvSpPr/>
            <p:nvPr/>
          </p:nvSpPr>
          <p:spPr>
            <a:xfrm>
              <a:off x="6310459" y="2795754"/>
              <a:ext cx="30440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64" name="Group 63"/>
            <p:cNvGrpSpPr/>
            <p:nvPr/>
          </p:nvGrpSpPr>
          <p:grpSpPr>
            <a:xfrm>
              <a:off x="4705958" y="3328456"/>
              <a:ext cx="710510" cy="334004"/>
              <a:chOff x="5091122" y="3788988"/>
              <a:chExt cx="710510" cy="334004"/>
            </a:xfrm>
            <a:solidFill>
              <a:schemeClr val="tx1"/>
            </a:solidFill>
          </p:grpSpPr>
          <p:sp>
            <p:nvSpPr>
              <p:cNvPr id="73" name="Rectangle 72"/>
              <p:cNvSpPr/>
              <p:nvPr/>
            </p:nvSpPr>
            <p:spPr>
              <a:xfrm>
                <a:off x="5091122" y="3873565"/>
                <a:ext cx="30440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p:cNvSpPr/>
              <p:nvPr/>
            </p:nvSpPr>
            <p:spPr>
              <a:xfrm>
                <a:off x="5497224" y="3788988"/>
                <a:ext cx="30440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p:nvSpPr>
            <p:spPr>
              <a:xfrm>
                <a:off x="5224929" y="4077273"/>
                <a:ext cx="30440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p:cNvSpPr/>
              <p:nvPr/>
            </p:nvSpPr>
            <p:spPr>
              <a:xfrm>
                <a:off x="5479796" y="3954502"/>
                <a:ext cx="30440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Group 76"/>
            <p:cNvGrpSpPr/>
            <p:nvPr/>
          </p:nvGrpSpPr>
          <p:grpSpPr>
            <a:xfrm>
              <a:off x="4755479" y="2746315"/>
              <a:ext cx="609208" cy="350519"/>
              <a:chOff x="5091122" y="4355323"/>
              <a:chExt cx="609208" cy="350519"/>
            </a:xfrm>
            <a:solidFill>
              <a:schemeClr val="tx1"/>
            </a:solidFill>
          </p:grpSpPr>
          <p:sp>
            <p:nvSpPr>
              <p:cNvPr id="78" name="Rectangle 77"/>
              <p:cNvSpPr/>
              <p:nvPr/>
            </p:nvSpPr>
            <p:spPr>
              <a:xfrm>
                <a:off x="5091122" y="4355323"/>
                <a:ext cx="30440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5243522" y="4507723"/>
                <a:ext cx="30440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p:cNvSpPr/>
              <p:nvPr/>
            </p:nvSpPr>
            <p:spPr>
              <a:xfrm>
                <a:off x="5395922" y="4660123"/>
                <a:ext cx="304408" cy="457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1" name="Rectangle 80"/>
            <p:cNvSpPr/>
            <p:nvPr/>
          </p:nvSpPr>
          <p:spPr>
            <a:xfrm>
              <a:off x="4834707" y="2424077"/>
              <a:ext cx="30440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90112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500"/>
                                        <p:tgtEl>
                                          <p:spTgt spid="14"/>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wipe(left)">
                                      <p:cBhvr>
                                        <p:cTn id="14" dur="500"/>
                                        <p:tgtEl>
                                          <p:spTgt spid="15"/>
                                        </p:tgtEl>
                                      </p:cBhvr>
                                    </p:animEffect>
                                  </p:childTnLst>
                                </p:cTn>
                              </p:par>
                              <p:par>
                                <p:cTn id="15" presetID="22" presetClass="entr" presetSubtype="8" fill="hold" nodeType="with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wipe(left)">
                                      <p:cBhvr>
                                        <p:cTn id="17" dur="500"/>
                                        <p:tgtEl>
                                          <p:spTgt spid="4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left)">
                                      <p:cBhvr>
                                        <p:cTn id="22" dur="500"/>
                                        <p:tgtEl>
                                          <p:spTgt spid="17"/>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left)">
                                      <p:cBhvr>
                                        <p:cTn id="25" dur="500"/>
                                        <p:tgtEl>
                                          <p:spTgt spid="16"/>
                                        </p:tgtEl>
                                      </p:cBhvr>
                                    </p:animEffect>
                                  </p:childTnLst>
                                </p:cTn>
                              </p:par>
                            </p:childTnLst>
                          </p:cTn>
                        </p:par>
                        <p:par>
                          <p:cTn id="26" fill="hold">
                            <p:stCondLst>
                              <p:cond delay="500"/>
                            </p:stCondLst>
                            <p:childTnLst>
                              <p:par>
                                <p:cTn id="27" presetID="22" presetClass="entr" presetSubtype="8" fill="hold" nodeType="afterEffect">
                                  <p:stCondLst>
                                    <p:cond delay="0"/>
                                  </p:stCondLst>
                                  <p:childTnLst>
                                    <p:set>
                                      <p:cBhvr>
                                        <p:cTn id="28" dur="1" fill="hold">
                                          <p:stCondLst>
                                            <p:cond delay="0"/>
                                          </p:stCondLst>
                                        </p:cTn>
                                        <p:tgtEl>
                                          <p:spTgt spid="49"/>
                                        </p:tgtEl>
                                        <p:attrNameLst>
                                          <p:attrName>style.visibility</p:attrName>
                                        </p:attrNameLst>
                                      </p:cBhvr>
                                      <p:to>
                                        <p:strVal val="visible"/>
                                      </p:to>
                                    </p:set>
                                    <p:animEffect transition="in" filter="wipe(left)">
                                      <p:cBhvr>
                                        <p:cTn id="29"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P spid="15" grpId="0"/>
      <p:bldP spid="16" grpId="0" animBg="1"/>
      <p:bldP spid="1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6330" y="134163"/>
            <a:ext cx="5940235" cy="552700"/>
          </a:xfrm>
        </p:spPr>
        <p:txBody>
          <a:bodyPr/>
          <a:lstStyle/>
          <a:p>
            <a:pPr algn="ctr"/>
            <a:r>
              <a:rPr lang="en-US" sz="3200" dirty="0"/>
              <a:t>Acknowledgement</a:t>
            </a:r>
          </a:p>
        </p:txBody>
      </p:sp>
      <p:pic>
        <p:nvPicPr>
          <p:cNvPr id="6" name="Picture 5">
            <a:extLst>
              <a:ext uri="{FF2B5EF4-FFF2-40B4-BE49-F238E27FC236}">
                <a16:creationId xmlns:a16="http://schemas.microsoft.com/office/drawing/2014/main" id="{28847C16-B477-1148-9931-D6FBDCA2A057}"/>
              </a:ext>
            </a:extLst>
          </p:cNvPr>
          <p:cNvPicPr>
            <a:picLocks noChangeAspect="1"/>
          </p:cNvPicPr>
          <p:nvPr/>
        </p:nvPicPr>
        <p:blipFill>
          <a:blip r:embed="rId2"/>
          <a:stretch>
            <a:fillRect/>
          </a:stretch>
        </p:blipFill>
        <p:spPr>
          <a:xfrm>
            <a:off x="429768" y="1205484"/>
            <a:ext cx="1452372" cy="1452372"/>
          </a:xfrm>
          <a:prstGeom prst="rect">
            <a:avLst/>
          </a:prstGeom>
        </p:spPr>
      </p:pic>
      <p:pic>
        <p:nvPicPr>
          <p:cNvPr id="9" name="Picture 8">
            <a:extLst>
              <a:ext uri="{FF2B5EF4-FFF2-40B4-BE49-F238E27FC236}">
                <a16:creationId xmlns:a16="http://schemas.microsoft.com/office/drawing/2014/main" id="{12C8055E-5F5B-A342-BAE6-BEE424BF7848}"/>
              </a:ext>
            </a:extLst>
          </p:cNvPr>
          <p:cNvPicPr>
            <a:picLocks noChangeAspect="1"/>
          </p:cNvPicPr>
          <p:nvPr/>
        </p:nvPicPr>
        <p:blipFill>
          <a:blip r:embed="rId3"/>
          <a:stretch>
            <a:fillRect/>
          </a:stretch>
        </p:blipFill>
        <p:spPr>
          <a:xfrm>
            <a:off x="429768" y="3067321"/>
            <a:ext cx="1452372" cy="1564093"/>
          </a:xfrm>
          <a:prstGeom prst="rect">
            <a:avLst/>
          </a:prstGeom>
        </p:spPr>
      </p:pic>
      <p:pic>
        <p:nvPicPr>
          <p:cNvPr id="15" name="Picture 14">
            <a:extLst>
              <a:ext uri="{FF2B5EF4-FFF2-40B4-BE49-F238E27FC236}">
                <a16:creationId xmlns:a16="http://schemas.microsoft.com/office/drawing/2014/main" id="{F62B8C59-8321-B647-B898-EFEE404A9FD0}"/>
              </a:ext>
            </a:extLst>
          </p:cNvPr>
          <p:cNvPicPr>
            <a:picLocks noChangeAspect="1"/>
          </p:cNvPicPr>
          <p:nvPr/>
        </p:nvPicPr>
        <p:blipFill>
          <a:blip r:embed="rId4"/>
          <a:stretch>
            <a:fillRect/>
          </a:stretch>
        </p:blipFill>
        <p:spPr>
          <a:xfrm>
            <a:off x="4669586" y="3067320"/>
            <a:ext cx="1412028" cy="1564093"/>
          </a:xfrm>
          <a:prstGeom prst="rect">
            <a:avLst/>
          </a:prstGeom>
        </p:spPr>
      </p:pic>
      <p:sp>
        <p:nvSpPr>
          <p:cNvPr id="16" name="TextBox 15">
            <a:extLst>
              <a:ext uri="{FF2B5EF4-FFF2-40B4-BE49-F238E27FC236}">
                <a16:creationId xmlns:a16="http://schemas.microsoft.com/office/drawing/2014/main" id="{642C0479-A1F2-A042-B512-D0C1D84DA14D}"/>
              </a:ext>
            </a:extLst>
          </p:cNvPr>
          <p:cNvSpPr txBox="1"/>
          <p:nvPr/>
        </p:nvSpPr>
        <p:spPr>
          <a:xfrm>
            <a:off x="1930908" y="1217676"/>
            <a:ext cx="2787446" cy="1477328"/>
          </a:xfrm>
          <a:prstGeom prst="rect">
            <a:avLst/>
          </a:prstGeom>
          <a:noFill/>
        </p:spPr>
        <p:txBody>
          <a:bodyPr wrap="square" rtlCol="0">
            <a:spAutoFit/>
          </a:bodyPr>
          <a:lstStyle/>
          <a:p>
            <a:r>
              <a:rPr lang="en-US" b="1" dirty="0" err="1"/>
              <a:t>Hongkai</a:t>
            </a:r>
            <a:r>
              <a:rPr lang="en-US" b="1" dirty="0"/>
              <a:t> Ji</a:t>
            </a:r>
          </a:p>
          <a:p>
            <a:r>
              <a:rPr lang="en-US" dirty="0"/>
              <a:t>Professor, </a:t>
            </a:r>
          </a:p>
          <a:p>
            <a:r>
              <a:rPr lang="en-US" dirty="0"/>
              <a:t>Department of Biostatistics, </a:t>
            </a:r>
          </a:p>
          <a:p>
            <a:r>
              <a:rPr lang="en-US" dirty="0"/>
              <a:t>Johns Hopkins Bloomberg School of Public Health</a:t>
            </a:r>
          </a:p>
        </p:txBody>
      </p:sp>
      <p:sp>
        <p:nvSpPr>
          <p:cNvPr id="7" name="TextBox 6">
            <a:extLst>
              <a:ext uri="{FF2B5EF4-FFF2-40B4-BE49-F238E27FC236}">
                <a16:creationId xmlns:a16="http://schemas.microsoft.com/office/drawing/2014/main" id="{5D57AA2C-5ECD-6E43-9682-C1795C9CF195}"/>
              </a:ext>
            </a:extLst>
          </p:cNvPr>
          <p:cNvSpPr txBox="1"/>
          <p:nvPr/>
        </p:nvSpPr>
        <p:spPr>
          <a:xfrm>
            <a:off x="1943100" y="3154086"/>
            <a:ext cx="2787446" cy="1477328"/>
          </a:xfrm>
          <a:prstGeom prst="rect">
            <a:avLst/>
          </a:prstGeom>
          <a:noFill/>
        </p:spPr>
        <p:txBody>
          <a:bodyPr wrap="square" rtlCol="0">
            <a:spAutoFit/>
          </a:bodyPr>
          <a:lstStyle/>
          <a:p>
            <a:r>
              <a:rPr lang="en-US" b="1" dirty="0" err="1"/>
              <a:t>Zhicheng</a:t>
            </a:r>
            <a:r>
              <a:rPr lang="en-US" b="1" dirty="0"/>
              <a:t> Ji</a:t>
            </a:r>
          </a:p>
          <a:p>
            <a:r>
              <a:rPr lang="en-US" dirty="0"/>
              <a:t>PhD Candidate, </a:t>
            </a:r>
          </a:p>
          <a:p>
            <a:r>
              <a:rPr lang="en-US" dirty="0"/>
              <a:t>Department of Biostatistics, </a:t>
            </a:r>
          </a:p>
          <a:p>
            <a:r>
              <a:rPr lang="en-US" dirty="0"/>
              <a:t>Johns Hopkins Bloomberg School of Public Health</a:t>
            </a:r>
          </a:p>
        </p:txBody>
      </p:sp>
      <p:sp>
        <p:nvSpPr>
          <p:cNvPr id="8" name="TextBox 7">
            <a:extLst>
              <a:ext uri="{FF2B5EF4-FFF2-40B4-BE49-F238E27FC236}">
                <a16:creationId xmlns:a16="http://schemas.microsoft.com/office/drawing/2014/main" id="{AEB2FAA1-40F4-1043-8EB5-FF7E23F56FFB}"/>
              </a:ext>
            </a:extLst>
          </p:cNvPr>
          <p:cNvSpPr txBox="1"/>
          <p:nvPr/>
        </p:nvSpPr>
        <p:spPr>
          <a:xfrm>
            <a:off x="6170726" y="3154085"/>
            <a:ext cx="2787446" cy="1477328"/>
          </a:xfrm>
          <a:prstGeom prst="rect">
            <a:avLst/>
          </a:prstGeom>
          <a:noFill/>
        </p:spPr>
        <p:txBody>
          <a:bodyPr wrap="square" rtlCol="0">
            <a:spAutoFit/>
          </a:bodyPr>
          <a:lstStyle/>
          <a:p>
            <a:r>
              <a:rPr lang="en-US" b="1" dirty="0" err="1"/>
              <a:t>Weixiang</a:t>
            </a:r>
            <a:r>
              <a:rPr lang="en-US" b="1" dirty="0"/>
              <a:t> Fang</a:t>
            </a:r>
          </a:p>
          <a:p>
            <a:r>
              <a:rPr lang="en-US" dirty="0"/>
              <a:t>PhD Candidate, </a:t>
            </a:r>
          </a:p>
          <a:p>
            <a:r>
              <a:rPr lang="en-US" dirty="0"/>
              <a:t>Department of Biostatistics, </a:t>
            </a:r>
          </a:p>
          <a:p>
            <a:r>
              <a:rPr lang="en-US" dirty="0"/>
              <a:t>Johns Hopkins Bloomberg School of Public Health</a:t>
            </a:r>
          </a:p>
        </p:txBody>
      </p:sp>
    </p:spTree>
    <p:extLst>
      <p:ext uri="{BB962C8B-B14F-4D97-AF65-F5344CB8AC3E}">
        <p14:creationId xmlns:p14="http://schemas.microsoft.com/office/powerpoint/2010/main" val="1922046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1"/>
          <p:cNvSpPr txBox="1">
            <a:spLocks/>
          </p:cNvSpPr>
          <p:nvPr/>
        </p:nvSpPr>
        <p:spPr>
          <a:xfrm>
            <a:off x="486646" y="292631"/>
            <a:ext cx="8229600" cy="698213"/>
          </a:xfrm>
          <a:prstGeom prst="rect">
            <a:avLst/>
          </a:prstGeom>
        </p:spPr>
        <p:txBody>
          <a:bodyPr vert="horz"/>
          <a:lstStyle>
            <a:lvl1pPr algn="l" defTabSz="457200" rtl="0" eaLnBrk="1" latinLnBrk="0" hangingPunct="1">
              <a:spcBef>
                <a:spcPct val="0"/>
              </a:spcBef>
              <a:buNone/>
              <a:defRPr sz="4400" b="1" kern="1200">
                <a:solidFill>
                  <a:srgbClr val="14487F"/>
                </a:solidFill>
                <a:latin typeface="Times New Roman"/>
                <a:ea typeface="+mj-ea"/>
                <a:cs typeface="Times New Roman"/>
              </a:defRPr>
            </a:lvl1pPr>
          </a:lstStyle>
          <a:p>
            <a:pPr algn="ctr"/>
            <a:r>
              <a:rPr lang="en-US" sz="3200" dirty="0"/>
              <a:t>Available single cell assays</a:t>
            </a:r>
          </a:p>
        </p:txBody>
      </p:sp>
      <p:graphicFrame>
        <p:nvGraphicFramePr>
          <p:cNvPr id="3" name="Diagram 2"/>
          <p:cNvGraphicFramePr/>
          <p:nvPr>
            <p:extLst/>
          </p:nvPr>
        </p:nvGraphicFramePr>
        <p:xfrm>
          <a:off x="745850" y="641737"/>
          <a:ext cx="7706414" cy="51376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9405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1"/>
          <p:cNvSpPr txBox="1">
            <a:spLocks/>
          </p:cNvSpPr>
          <p:nvPr/>
        </p:nvSpPr>
        <p:spPr>
          <a:xfrm>
            <a:off x="486646" y="292631"/>
            <a:ext cx="8229600" cy="698213"/>
          </a:xfrm>
          <a:prstGeom prst="rect">
            <a:avLst/>
          </a:prstGeom>
        </p:spPr>
        <p:txBody>
          <a:bodyPr vert="horz"/>
          <a:lstStyle>
            <a:lvl1pPr algn="l" defTabSz="457200" rtl="0" eaLnBrk="1" latinLnBrk="0" hangingPunct="1">
              <a:spcBef>
                <a:spcPct val="0"/>
              </a:spcBef>
              <a:buNone/>
              <a:defRPr sz="4400" b="1" kern="1200">
                <a:solidFill>
                  <a:srgbClr val="14487F"/>
                </a:solidFill>
                <a:latin typeface="Times New Roman"/>
                <a:ea typeface="+mj-ea"/>
                <a:cs typeface="Times New Roman"/>
              </a:defRPr>
            </a:lvl1pPr>
          </a:lstStyle>
          <a:p>
            <a:pPr algn="ctr"/>
            <a:r>
              <a:rPr lang="en-US" sz="3200" dirty="0"/>
              <a:t>Single cell </a:t>
            </a:r>
            <a:r>
              <a:rPr lang="en-US" sz="3200" dirty="0" err="1"/>
              <a:t>multiomics</a:t>
            </a:r>
            <a:endParaRPr lang="en-US" sz="3200" dirty="0"/>
          </a:p>
        </p:txBody>
      </p:sp>
      <p:sp>
        <p:nvSpPr>
          <p:cNvPr id="2" name="Rectangle 1"/>
          <p:cNvSpPr/>
          <p:nvPr/>
        </p:nvSpPr>
        <p:spPr>
          <a:xfrm>
            <a:off x="813630" y="990844"/>
            <a:ext cx="7575631" cy="5355312"/>
          </a:xfrm>
          <a:prstGeom prst="rect">
            <a:avLst/>
          </a:prstGeom>
        </p:spPr>
        <p:txBody>
          <a:bodyPr wrap="square">
            <a:spAutoFit/>
          </a:bodyPr>
          <a:lstStyle/>
          <a:p>
            <a:r>
              <a:rPr lang="en-US" b="1" dirty="0"/>
              <a:t>Macaulay </a:t>
            </a:r>
            <a:r>
              <a:rPr lang="en-US" b="1" i="1" dirty="0"/>
              <a:t>et al</a:t>
            </a:r>
            <a:r>
              <a:rPr lang="en-US" b="1" dirty="0"/>
              <a:t>. </a:t>
            </a:r>
            <a:r>
              <a:rPr lang="en-US" dirty="0"/>
              <a:t>G&amp;T-</a:t>
            </a:r>
            <a:r>
              <a:rPr lang="en-US" dirty="0" err="1"/>
              <a:t>seq</a:t>
            </a:r>
            <a:r>
              <a:rPr lang="en-US" dirty="0"/>
              <a:t>: parallel sequencing of single-cell genomes and transcriptomes. </a:t>
            </a:r>
            <a:r>
              <a:rPr lang="en-US" i="1" dirty="0"/>
              <a:t>Nature Methods</a:t>
            </a:r>
            <a:r>
              <a:rPr lang="en-US" dirty="0"/>
              <a:t> (2015). (</a:t>
            </a:r>
            <a:r>
              <a:rPr lang="en-US" dirty="0">
                <a:solidFill>
                  <a:srgbClr val="FF0000"/>
                </a:solidFill>
              </a:rPr>
              <a:t>G&amp;T-</a:t>
            </a:r>
            <a:r>
              <a:rPr lang="en-US" dirty="0" err="1">
                <a:solidFill>
                  <a:srgbClr val="FF0000"/>
                </a:solidFill>
              </a:rPr>
              <a:t>seq</a:t>
            </a:r>
            <a:r>
              <a:rPr lang="en-US" dirty="0"/>
              <a:t>: genomic DNA and gene expression)</a:t>
            </a:r>
          </a:p>
          <a:p>
            <a:endParaRPr lang="en-US" dirty="0"/>
          </a:p>
          <a:p>
            <a:r>
              <a:rPr lang="en-US" b="1" dirty="0"/>
              <a:t>Hu </a:t>
            </a:r>
            <a:r>
              <a:rPr lang="en-US" b="1" i="1" dirty="0"/>
              <a:t>et al</a:t>
            </a:r>
            <a:r>
              <a:rPr lang="en-US" b="1" dirty="0"/>
              <a:t>. </a:t>
            </a:r>
            <a:r>
              <a:rPr lang="en-US" dirty="0"/>
              <a:t>Simultaneous profiling of transcriptome and DNA methylome from a single cell. </a:t>
            </a:r>
            <a:r>
              <a:rPr lang="en-US" i="1" dirty="0"/>
              <a:t>Genome Biology</a:t>
            </a:r>
            <a:r>
              <a:rPr lang="en-US" dirty="0"/>
              <a:t> (2016). (</a:t>
            </a:r>
            <a:r>
              <a:rPr lang="en-US" dirty="0" err="1">
                <a:solidFill>
                  <a:srgbClr val="FF0000"/>
                </a:solidFill>
              </a:rPr>
              <a:t>scMT-seq</a:t>
            </a:r>
            <a:r>
              <a:rPr lang="en-US" dirty="0"/>
              <a:t>: DNA methylation and gene expression)</a:t>
            </a:r>
          </a:p>
          <a:p>
            <a:endParaRPr lang="en-US" i="0" dirty="0">
              <a:effectLst/>
            </a:endParaRPr>
          </a:p>
          <a:p>
            <a:r>
              <a:rPr lang="en-US" b="1" dirty="0" err="1"/>
              <a:t>Cheow</a:t>
            </a:r>
            <a:r>
              <a:rPr lang="en-US" b="1" dirty="0"/>
              <a:t> </a:t>
            </a:r>
            <a:r>
              <a:rPr lang="en-US" b="1" i="1" dirty="0"/>
              <a:t>et al</a:t>
            </a:r>
            <a:r>
              <a:rPr lang="en-US" b="1" dirty="0"/>
              <a:t>. </a:t>
            </a:r>
            <a:r>
              <a:rPr lang="en-US" dirty="0"/>
              <a:t>Single-cell multimodal profiling reveals cellular epigenetic heterogeneity. </a:t>
            </a:r>
            <a:r>
              <a:rPr lang="en-US" i="1" dirty="0"/>
              <a:t>Nature Methods</a:t>
            </a:r>
            <a:r>
              <a:rPr lang="en-US" dirty="0"/>
              <a:t> (2016). (</a:t>
            </a:r>
            <a:r>
              <a:rPr lang="en-US" dirty="0" err="1">
                <a:solidFill>
                  <a:srgbClr val="FF0000"/>
                </a:solidFill>
              </a:rPr>
              <a:t>sc</a:t>
            </a:r>
            <a:r>
              <a:rPr lang="en-US" dirty="0">
                <a:solidFill>
                  <a:srgbClr val="FF0000"/>
                </a:solidFill>
              </a:rPr>
              <a:t>-GEM</a:t>
            </a:r>
            <a:r>
              <a:rPr lang="en-US" dirty="0"/>
              <a:t>: genotype, DNA methylation, and gene expression; use </a:t>
            </a:r>
            <a:r>
              <a:rPr lang="en-US" dirty="0" err="1"/>
              <a:t>Fluidigm</a:t>
            </a:r>
            <a:r>
              <a:rPr lang="en-US" dirty="0"/>
              <a:t> system)</a:t>
            </a:r>
          </a:p>
          <a:p>
            <a:endParaRPr lang="en-US" dirty="0"/>
          </a:p>
          <a:p>
            <a:r>
              <a:rPr lang="en-US" b="1" dirty="0"/>
              <a:t>Clark </a:t>
            </a:r>
            <a:r>
              <a:rPr lang="en-US" b="1" i="1" dirty="0"/>
              <a:t>et al</a:t>
            </a:r>
            <a:r>
              <a:rPr lang="en-US" b="1" dirty="0"/>
              <a:t>. </a:t>
            </a:r>
            <a:r>
              <a:rPr lang="en-US" dirty="0" err="1"/>
              <a:t>scNMT-seq</a:t>
            </a:r>
            <a:r>
              <a:rPr lang="en-US" dirty="0"/>
              <a:t> enables joint profiling of chromatin accessibility DNA methylation and transcription in single cells. Nature Communications (2018). (</a:t>
            </a:r>
            <a:r>
              <a:rPr lang="en-US" dirty="0" err="1">
                <a:solidFill>
                  <a:srgbClr val="FF0000"/>
                </a:solidFill>
              </a:rPr>
              <a:t>scNMT-seq</a:t>
            </a:r>
            <a:r>
              <a:rPr lang="en-US" dirty="0"/>
              <a:t>: chromatin accessibility, DNA methylation, and gene expression)</a:t>
            </a:r>
          </a:p>
          <a:p>
            <a:endParaRPr lang="en-US" dirty="0"/>
          </a:p>
          <a:p>
            <a:r>
              <a:rPr lang="en-US" b="1" dirty="0"/>
              <a:t>Cao, J.</a:t>
            </a:r>
            <a:r>
              <a:rPr lang="en-US" b="1" i="1" dirty="0"/>
              <a:t> et al</a:t>
            </a:r>
            <a:r>
              <a:rPr lang="en-US" b="1" dirty="0"/>
              <a:t>. </a:t>
            </a:r>
            <a:r>
              <a:rPr lang="en-US" dirty="0"/>
              <a:t>Joint profiling of chromatin accessibility and gene expression in thousands of single cells. </a:t>
            </a:r>
            <a:r>
              <a:rPr lang="en-US" i="1" dirty="0"/>
              <a:t>Science</a:t>
            </a:r>
            <a:r>
              <a:rPr lang="en-US" dirty="0"/>
              <a:t> (2018). (</a:t>
            </a:r>
            <a:r>
              <a:rPr lang="en-US" dirty="0">
                <a:solidFill>
                  <a:srgbClr val="FF0000"/>
                </a:solidFill>
              </a:rPr>
              <a:t>sci-CAR</a:t>
            </a:r>
            <a:r>
              <a:rPr lang="en-US" dirty="0"/>
              <a:t>: chromatin accessibility, and gene expression)</a:t>
            </a:r>
          </a:p>
        </p:txBody>
      </p:sp>
    </p:spTree>
    <p:extLst>
      <p:ext uri="{BB962C8B-B14F-4D97-AF65-F5344CB8AC3E}">
        <p14:creationId xmlns:p14="http://schemas.microsoft.com/office/powerpoint/2010/main" val="2028263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200400" y="842050"/>
            <a:ext cx="2262371" cy="1753338"/>
            <a:chOff x="533400" y="1606627"/>
            <a:chExt cx="3048000" cy="2362200"/>
          </a:xfrm>
        </p:grpSpPr>
        <p:sp>
          <p:nvSpPr>
            <p:cNvPr id="5" name="Oval 4"/>
            <p:cNvSpPr/>
            <p:nvPr/>
          </p:nvSpPr>
          <p:spPr>
            <a:xfrm>
              <a:off x="533400" y="1606627"/>
              <a:ext cx="3048000" cy="23622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p:sp>
          <p:nvSpPr>
            <p:cNvPr id="7" name="Oval 6"/>
            <p:cNvSpPr/>
            <p:nvPr/>
          </p:nvSpPr>
          <p:spPr>
            <a:xfrm>
              <a:off x="1066800" y="2063827"/>
              <a:ext cx="533400" cy="381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p:sp>
          <p:nvSpPr>
            <p:cNvPr id="8" name="Oval 7"/>
            <p:cNvSpPr/>
            <p:nvPr/>
          </p:nvSpPr>
          <p:spPr>
            <a:xfrm>
              <a:off x="1600200" y="1759027"/>
              <a:ext cx="533400" cy="381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p:sp>
          <p:nvSpPr>
            <p:cNvPr id="9" name="Oval 8"/>
            <p:cNvSpPr/>
            <p:nvPr/>
          </p:nvSpPr>
          <p:spPr>
            <a:xfrm>
              <a:off x="1606826" y="2189723"/>
              <a:ext cx="533400" cy="381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p:sp>
          <p:nvSpPr>
            <p:cNvPr id="10" name="Oval 9"/>
            <p:cNvSpPr/>
            <p:nvPr/>
          </p:nvSpPr>
          <p:spPr>
            <a:xfrm>
              <a:off x="1524000" y="2931844"/>
              <a:ext cx="533400" cy="381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p:sp>
          <p:nvSpPr>
            <p:cNvPr id="11" name="Oval 10"/>
            <p:cNvSpPr/>
            <p:nvPr/>
          </p:nvSpPr>
          <p:spPr>
            <a:xfrm>
              <a:off x="2019300" y="3259835"/>
              <a:ext cx="533400" cy="381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p:sp>
          <p:nvSpPr>
            <p:cNvPr id="12" name="Oval 11"/>
            <p:cNvSpPr/>
            <p:nvPr/>
          </p:nvSpPr>
          <p:spPr>
            <a:xfrm>
              <a:off x="2552700" y="2507166"/>
              <a:ext cx="533400" cy="38100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p:grpSp>
      <p:sp>
        <p:nvSpPr>
          <p:cNvPr id="13" name="Rectangle 12"/>
          <p:cNvSpPr/>
          <p:nvPr/>
        </p:nvSpPr>
        <p:spPr>
          <a:xfrm>
            <a:off x="1643467" y="1423937"/>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prstClr val="black"/>
                </a:solidFill>
                <a:latin typeface="Arial" panose="020B0604020202020204" pitchFamily="34" charset="0"/>
                <a:cs typeface="Arial" panose="020B0604020202020204" pitchFamily="34" charset="0"/>
              </a:rPr>
              <a:t>Cell </a:t>
            </a:r>
            <a:r>
              <a:rPr kumimoji="0" lang="en-US"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sample</a:t>
            </a:r>
          </a:p>
        </p:txBody>
      </p:sp>
      <p:sp>
        <p:nvSpPr>
          <p:cNvPr id="15" name="Down Arrow 14"/>
          <p:cNvSpPr/>
          <p:nvPr/>
        </p:nvSpPr>
        <p:spPr>
          <a:xfrm rot="1718515">
            <a:off x="3164035" y="2418799"/>
            <a:ext cx="385011" cy="485597"/>
          </a:xfrm>
          <a:prstGeom prst="downArrow">
            <a:avLst/>
          </a:prstGeom>
          <a:solidFill>
            <a:srgbClr val="FFC000"/>
          </a:solid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p:cNvSpPr/>
          <p:nvPr/>
        </p:nvSpPr>
        <p:spPr>
          <a:xfrm>
            <a:off x="1752600" y="2428240"/>
            <a:ext cx="1415772"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prstClr val="black"/>
                </a:solidFill>
                <a:latin typeface="Arial" panose="020B0604020202020204" pitchFamily="34" charset="0"/>
                <a:cs typeface="Arial" panose="020B0604020202020204" pitchFamily="34" charset="0"/>
              </a:rPr>
              <a:t>scRNA-seq</a:t>
            </a:r>
            <a:endParaRPr kumimoji="0" lang="en-US"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 name="Rectangle 18"/>
          <p:cNvSpPr/>
          <p:nvPr/>
        </p:nvSpPr>
        <p:spPr>
          <a:xfrm>
            <a:off x="5585226" y="2484379"/>
            <a:ext cx="152259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prstClr val="black"/>
                </a:solidFill>
                <a:latin typeface="Arial" panose="020B0604020202020204" pitchFamily="34" charset="0"/>
                <a:cs typeface="Arial" panose="020B0604020202020204" pitchFamily="34" charset="0"/>
              </a:rPr>
              <a:t>scATAC-seq</a:t>
            </a:r>
            <a:endParaRPr kumimoji="0" lang="en-US"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1" name="Down Arrow 20"/>
          <p:cNvSpPr/>
          <p:nvPr/>
        </p:nvSpPr>
        <p:spPr>
          <a:xfrm rot="19443301">
            <a:off x="5135068" y="2423003"/>
            <a:ext cx="385011" cy="485597"/>
          </a:xfrm>
          <a:prstGeom prst="downArrow">
            <a:avLst/>
          </a:prstGeom>
          <a:solidFill>
            <a:srgbClr val="FFC000"/>
          </a:solid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2" name="Down Arrow 31"/>
          <p:cNvSpPr/>
          <p:nvPr/>
        </p:nvSpPr>
        <p:spPr>
          <a:xfrm rot="19590864">
            <a:off x="3109297" y="4547057"/>
            <a:ext cx="385011" cy="485597"/>
          </a:xfrm>
          <a:prstGeom prst="downArrow">
            <a:avLst/>
          </a:prstGeom>
          <a:solidFill>
            <a:srgbClr val="FFC000"/>
          </a:solid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3" name="Down Arrow 32"/>
          <p:cNvSpPr/>
          <p:nvPr/>
        </p:nvSpPr>
        <p:spPr>
          <a:xfrm rot="1718515">
            <a:off x="5321471" y="4552117"/>
            <a:ext cx="385011" cy="485597"/>
          </a:xfrm>
          <a:prstGeom prst="downArrow">
            <a:avLst/>
          </a:prstGeom>
          <a:solidFill>
            <a:srgbClr val="FFC000"/>
          </a:solid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nvGrpSpPr>
          <p:cNvPr id="60" name="Group 59"/>
          <p:cNvGrpSpPr/>
          <p:nvPr/>
        </p:nvGrpSpPr>
        <p:grpSpPr>
          <a:xfrm>
            <a:off x="1608187" y="2946834"/>
            <a:ext cx="2048242" cy="1539263"/>
            <a:chOff x="1608187" y="3247784"/>
            <a:chExt cx="2048242" cy="1539263"/>
          </a:xfrm>
        </p:grpSpPr>
        <p:sp>
          <p:nvSpPr>
            <p:cNvPr id="3" name="Rectangle 2"/>
            <p:cNvSpPr/>
            <p:nvPr/>
          </p:nvSpPr>
          <p:spPr>
            <a:xfrm>
              <a:off x="1608187" y="3247784"/>
              <a:ext cx="2048242" cy="153926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4" name="Isosceles Triangle 33"/>
            <p:cNvSpPr/>
            <p:nvPr/>
          </p:nvSpPr>
          <p:spPr>
            <a:xfrm>
              <a:off x="1828800" y="3426362"/>
              <a:ext cx="304800" cy="26275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p:cNvSpPr/>
            <p:nvPr/>
          </p:nvSpPr>
          <p:spPr>
            <a:xfrm>
              <a:off x="2155686" y="3318588"/>
              <a:ext cx="304800" cy="26275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Isosceles Triangle 35"/>
            <p:cNvSpPr/>
            <p:nvPr/>
          </p:nvSpPr>
          <p:spPr>
            <a:xfrm>
              <a:off x="2072201" y="3700637"/>
              <a:ext cx="304800" cy="26275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Isosceles Triangle 36"/>
            <p:cNvSpPr/>
            <p:nvPr/>
          </p:nvSpPr>
          <p:spPr>
            <a:xfrm>
              <a:off x="1908915" y="4279720"/>
              <a:ext cx="304800" cy="262759"/>
            </a:xfrm>
            <a:prstGeom prst="triangl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Isosceles Triangle 37"/>
            <p:cNvSpPr/>
            <p:nvPr/>
          </p:nvSpPr>
          <p:spPr>
            <a:xfrm>
              <a:off x="2801265" y="3911921"/>
              <a:ext cx="304800" cy="262759"/>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Isosceles Triangle 38"/>
            <p:cNvSpPr/>
            <p:nvPr/>
          </p:nvSpPr>
          <p:spPr>
            <a:xfrm>
              <a:off x="3149402" y="4016961"/>
              <a:ext cx="304800" cy="262759"/>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1" name="Group 60"/>
          <p:cNvGrpSpPr/>
          <p:nvPr/>
        </p:nvGrpSpPr>
        <p:grpSpPr>
          <a:xfrm>
            <a:off x="5114558" y="2972720"/>
            <a:ext cx="2048242" cy="1539263"/>
            <a:chOff x="5114558" y="3273670"/>
            <a:chExt cx="2048242" cy="1539263"/>
          </a:xfrm>
        </p:grpSpPr>
        <p:sp>
          <p:nvSpPr>
            <p:cNvPr id="22" name="Rectangle 21"/>
            <p:cNvSpPr/>
            <p:nvPr/>
          </p:nvSpPr>
          <p:spPr>
            <a:xfrm>
              <a:off x="5114558" y="3273670"/>
              <a:ext cx="2048242" cy="153926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0" name="Rectangle 39"/>
            <p:cNvSpPr/>
            <p:nvPr/>
          </p:nvSpPr>
          <p:spPr>
            <a:xfrm>
              <a:off x="6683329" y="4412155"/>
              <a:ext cx="285332" cy="285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6203858" y="4174680"/>
              <a:ext cx="285332" cy="285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648705" y="3977943"/>
              <a:ext cx="285332" cy="285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139983" y="3485815"/>
              <a:ext cx="285332" cy="285332"/>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5320105" y="3751760"/>
              <a:ext cx="285332" cy="28533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5177439" y="4120609"/>
              <a:ext cx="285332" cy="28533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2" name="Group 61"/>
          <p:cNvGrpSpPr/>
          <p:nvPr/>
        </p:nvGrpSpPr>
        <p:grpSpPr>
          <a:xfrm>
            <a:off x="3281369" y="4637998"/>
            <a:ext cx="2262371" cy="1753338"/>
            <a:chOff x="3281369" y="4938948"/>
            <a:chExt cx="2262371" cy="1753338"/>
          </a:xfrm>
        </p:grpSpPr>
        <p:sp>
          <p:nvSpPr>
            <p:cNvPr id="25" name="Oval 24"/>
            <p:cNvSpPr/>
            <p:nvPr/>
          </p:nvSpPr>
          <p:spPr>
            <a:xfrm>
              <a:off x="3281369" y="4938948"/>
              <a:ext cx="2262371" cy="175333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p:sp>
          <p:nvSpPr>
            <p:cNvPr id="48" name="Isosceles Triangle 47"/>
            <p:cNvSpPr/>
            <p:nvPr/>
          </p:nvSpPr>
          <p:spPr>
            <a:xfrm>
              <a:off x="3914742" y="5518806"/>
              <a:ext cx="304800" cy="26275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4167443" y="5674411"/>
              <a:ext cx="285332" cy="285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3687972" y="5436936"/>
              <a:ext cx="285332" cy="285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4132819" y="5240199"/>
              <a:ext cx="285332" cy="285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4971892" y="5492422"/>
              <a:ext cx="285332" cy="285332"/>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Isosceles Triangle 52"/>
            <p:cNvSpPr/>
            <p:nvPr/>
          </p:nvSpPr>
          <p:spPr>
            <a:xfrm>
              <a:off x="4921825" y="5650185"/>
              <a:ext cx="304800" cy="262759"/>
            </a:xfrm>
            <a:prstGeom prst="triangl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Isosceles Triangle 53"/>
            <p:cNvSpPr/>
            <p:nvPr/>
          </p:nvSpPr>
          <p:spPr>
            <a:xfrm>
              <a:off x="3939102" y="6206456"/>
              <a:ext cx="304800" cy="262759"/>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4402412" y="6157288"/>
              <a:ext cx="285332" cy="28533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a:off x="4046254" y="6331572"/>
              <a:ext cx="285332" cy="28533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Isosceles Triangle 54"/>
            <p:cNvSpPr/>
            <p:nvPr/>
          </p:nvSpPr>
          <p:spPr>
            <a:xfrm>
              <a:off x="4287239" y="6311496"/>
              <a:ext cx="304800" cy="262759"/>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Isosceles Triangle 45"/>
            <p:cNvSpPr/>
            <p:nvPr/>
          </p:nvSpPr>
          <p:spPr>
            <a:xfrm>
              <a:off x="3671341" y="5244531"/>
              <a:ext cx="304800" cy="26275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p:cNvSpPr/>
            <p:nvPr/>
          </p:nvSpPr>
          <p:spPr>
            <a:xfrm>
              <a:off x="3998227" y="5136757"/>
              <a:ext cx="304800" cy="26275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Rectangle 57"/>
          <p:cNvSpPr/>
          <p:nvPr/>
        </p:nvSpPr>
        <p:spPr>
          <a:xfrm>
            <a:off x="881025" y="5176631"/>
            <a:ext cx="2319375" cy="92333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prstClr val="black"/>
                </a:solidFill>
                <a:latin typeface="Arial" panose="020B0604020202020204" pitchFamily="34" charset="0"/>
                <a:cs typeface="Arial" panose="020B0604020202020204" pitchFamily="34" charset="0"/>
              </a:rPr>
              <a:t>Single cell with both transcriptome and regulome data</a:t>
            </a:r>
            <a:endParaRPr kumimoji="0" lang="en-US" sz="1800" b="1"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63" name="Title 1">
            <a:extLst>
              <a:ext uri="{FF2B5EF4-FFF2-40B4-BE49-F238E27FC236}">
                <a16:creationId xmlns:a16="http://schemas.microsoft.com/office/drawing/2014/main" id="{4B74ABDF-553F-1440-A615-244FC9A6C274}"/>
              </a:ext>
            </a:extLst>
          </p:cNvPr>
          <p:cNvSpPr txBox="1">
            <a:spLocks/>
          </p:cNvSpPr>
          <p:nvPr/>
        </p:nvSpPr>
        <p:spPr>
          <a:xfrm>
            <a:off x="287612" y="133226"/>
            <a:ext cx="8229600" cy="698213"/>
          </a:xfrm>
          <a:prstGeom prst="rect">
            <a:avLst/>
          </a:prstGeom>
        </p:spPr>
        <p:txBody>
          <a:bodyPr vert="horz"/>
          <a:lstStyle>
            <a:lvl1pPr algn="l" defTabSz="457200" rtl="0" eaLnBrk="1" latinLnBrk="0" hangingPunct="1">
              <a:spcBef>
                <a:spcPct val="0"/>
              </a:spcBef>
              <a:buNone/>
              <a:defRPr sz="4400" b="1" kern="1200">
                <a:solidFill>
                  <a:srgbClr val="14487F"/>
                </a:solidFill>
                <a:latin typeface="Times New Roman"/>
                <a:ea typeface="+mj-ea"/>
                <a:cs typeface="Times New Roman"/>
              </a:defRPr>
            </a:lvl1pPr>
          </a:lstStyle>
          <a:p>
            <a:pPr algn="ctr"/>
            <a:r>
              <a:rPr lang="en-US" sz="3200" dirty="0"/>
              <a:t>Integrate multiple data types</a:t>
            </a:r>
          </a:p>
        </p:txBody>
      </p:sp>
    </p:spTree>
    <p:extLst>
      <p:ext uri="{BB962C8B-B14F-4D97-AF65-F5344CB8AC3E}">
        <p14:creationId xmlns:p14="http://schemas.microsoft.com/office/powerpoint/2010/main" val="2744966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up)">
                                      <p:cBhvr>
                                        <p:cTn id="10" dur="500"/>
                                        <p:tgtEl>
                                          <p:spTgt spid="16"/>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up)">
                                      <p:cBhvr>
                                        <p:cTn id="13" dur="500"/>
                                        <p:tgtEl>
                                          <p:spTgt spid="19"/>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wipe(up)">
                                      <p:cBhvr>
                                        <p:cTn id="16" dur="500"/>
                                        <p:tgtEl>
                                          <p:spTgt spid="21"/>
                                        </p:tgtEl>
                                      </p:cBhvr>
                                    </p:animEffect>
                                  </p:childTnLst>
                                </p:cTn>
                              </p:par>
                              <p:par>
                                <p:cTn id="17" presetID="22" presetClass="entr" presetSubtype="1" fill="hold" nodeType="with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wipe(up)">
                                      <p:cBhvr>
                                        <p:cTn id="19" dur="500"/>
                                        <p:tgtEl>
                                          <p:spTgt spid="60"/>
                                        </p:tgtEl>
                                      </p:cBhvr>
                                    </p:animEffect>
                                  </p:childTnLst>
                                </p:cTn>
                              </p:par>
                              <p:par>
                                <p:cTn id="20" presetID="22" presetClass="entr" presetSubtype="1" fill="hold" nodeType="withEffect">
                                  <p:stCondLst>
                                    <p:cond delay="0"/>
                                  </p:stCondLst>
                                  <p:childTnLst>
                                    <p:set>
                                      <p:cBhvr>
                                        <p:cTn id="21" dur="1" fill="hold">
                                          <p:stCondLst>
                                            <p:cond delay="0"/>
                                          </p:stCondLst>
                                        </p:cTn>
                                        <p:tgtEl>
                                          <p:spTgt spid="61"/>
                                        </p:tgtEl>
                                        <p:attrNameLst>
                                          <p:attrName>style.visibility</p:attrName>
                                        </p:attrNameLst>
                                      </p:cBhvr>
                                      <p:to>
                                        <p:strVal val="visible"/>
                                      </p:to>
                                    </p:set>
                                    <p:animEffect transition="in" filter="wipe(up)">
                                      <p:cBhvr>
                                        <p:cTn id="22" dur="500"/>
                                        <p:tgtEl>
                                          <p:spTgt spid="6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wipe(up)">
                                      <p:cBhvr>
                                        <p:cTn id="27" dur="500"/>
                                        <p:tgtEl>
                                          <p:spTgt spid="62"/>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32"/>
                                        </p:tgtEl>
                                        <p:attrNameLst>
                                          <p:attrName>style.visibility</p:attrName>
                                        </p:attrNameLst>
                                      </p:cBhvr>
                                      <p:to>
                                        <p:strVal val="visible"/>
                                      </p:to>
                                    </p:set>
                                    <p:animEffect transition="in" filter="wipe(up)">
                                      <p:cBhvr>
                                        <p:cTn id="30" dur="500"/>
                                        <p:tgtEl>
                                          <p:spTgt spid="32"/>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animEffect transition="in" filter="wipe(up)">
                                      <p:cBhvr>
                                        <p:cTn id="33" dur="500"/>
                                        <p:tgtEl>
                                          <p:spTgt spid="33"/>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58"/>
                                        </p:tgtEl>
                                        <p:attrNameLst>
                                          <p:attrName>style.visibility</p:attrName>
                                        </p:attrNameLst>
                                      </p:cBhvr>
                                      <p:to>
                                        <p:strVal val="visible"/>
                                      </p:to>
                                    </p:set>
                                    <p:animEffect transition="in" filter="wipe(up)">
                                      <p:cBhvr>
                                        <p:cTn id="36"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9" grpId="0"/>
      <p:bldP spid="21" grpId="0" animBg="1"/>
      <p:bldP spid="32" grpId="0" animBg="1"/>
      <p:bldP spid="33" grpId="0" animBg="1"/>
      <p:bldP spid="5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6289713-2108-E245-B259-ADF151313A25}"/>
              </a:ext>
            </a:extLst>
          </p:cNvPr>
          <p:cNvPicPr>
            <a:picLocks noChangeAspect="1"/>
          </p:cNvPicPr>
          <p:nvPr/>
        </p:nvPicPr>
        <p:blipFill rotWithShape="1">
          <a:blip r:embed="rId3"/>
          <a:srcRect l="5219" t="10594" r="4781" b="25620"/>
          <a:stretch/>
        </p:blipFill>
        <p:spPr>
          <a:xfrm>
            <a:off x="169583" y="1198386"/>
            <a:ext cx="8882111" cy="3934446"/>
          </a:xfrm>
          <a:prstGeom prst="rect">
            <a:avLst/>
          </a:prstGeom>
        </p:spPr>
      </p:pic>
      <p:sp>
        <p:nvSpPr>
          <p:cNvPr id="7" name="Title 1">
            <a:extLst>
              <a:ext uri="{FF2B5EF4-FFF2-40B4-BE49-F238E27FC236}">
                <a16:creationId xmlns:a16="http://schemas.microsoft.com/office/drawing/2014/main" id="{50A38D2D-F719-254F-B09F-026DDCD3C8D7}"/>
              </a:ext>
            </a:extLst>
          </p:cNvPr>
          <p:cNvSpPr txBox="1">
            <a:spLocks/>
          </p:cNvSpPr>
          <p:nvPr/>
        </p:nvSpPr>
        <p:spPr>
          <a:xfrm>
            <a:off x="406676" y="353869"/>
            <a:ext cx="8229600" cy="698213"/>
          </a:xfrm>
          <a:prstGeom prst="rect">
            <a:avLst/>
          </a:prstGeom>
        </p:spPr>
        <p:txBody>
          <a:bodyPr vert="horz"/>
          <a:lstStyle>
            <a:lvl1pPr algn="l" defTabSz="457200" rtl="0" eaLnBrk="1" latinLnBrk="0" hangingPunct="1">
              <a:spcBef>
                <a:spcPct val="0"/>
              </a:spcBef>
              <a:buNone/>
              <a:defRPr sz="4400" b="1" kern="1200">
                <a:solidFill>
                  <a:srgbClr val="14487F"/>
                </a:solidFill>
                <a:latin typeface="Times New Roman"/>
                <a:ea typeface="+mj-ea"/>
                <a:cs typeface="Times New Roman"/>
              </a:defRPr>
            </a:lvl1pPr>
          </a:lstStyle>
          <a:p>
            <a:pPr algn="ctr"/>
            <a:r>
              <a:rPr lang="en-US" sz="3200" dirty="0"/>
              <a:t>Overview</a:t>
            </a:r>
          </a:p>
        </p:txBody>
      </p:sp>
    </p:spTree>
    <p:extLst>
      <p:ext uri="{BB962C8B-B14F-4D97-AF65-F5344CB8AC3E}">
        <p14:creationId xmlns:p14="http://schemas.microsoft.com/office/powerpoint/2010/main" val="2273818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6" name="TextBox 65"/>
              <p:cNvSpPr txBox="1"/>
              <p:nvPr/>
            </p:nvSpPr>
            <p:spPr>
              <a:xfrm>
                <a:off x="227836" y="3962400"/>
                <a:ext cx="609600" cy="2209800"/>
              </a:xfrm>
              <a:prstGeom prst="rect">
                <a:avLst/>
              </a:prstGeom>
            </p:spPr>
            <p:txBody>
              <a:bodyPr vert="horz" wrap="none" lIns="91440" tIns="45720" rIns="91440" bIns="45720" rtlCol="0" anchor="ctr">
                <a:normAutofit fontScale="85000" lnSpcReduction="10000"/>
              </a:bodyPr>
              <a:lstStyle/>
              <a:p>
                <a:pPr marL="0" marR="0" lvl="0" indent="0" algn="l" defTabSz="914400" rtl="0" eaLnBrk="1" fontAlgn="auto" latinLnBrk="0" hangingPunct="1">
                  <a:lnSpc>
                    <a:spcPct val="100000"/>
                  </a:lnSpc>
                  <a:spcBef>
                    <a:spcPct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d>
                        <m:dPr>
                          <m:begChr m:val="["/>
                          <m:endChr m:val="]"/>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dPr>
                        <m:e>
                          <m:eqArr>
                            <m:eqArrPr>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eqArrPr>
                            <m:e>
                              <m:m>
                                <m:mPr>
                                  <m:mcs>
                                    <m:mc>
                                      <m:mcPr>
                                        <m:count m:val="1"/>
                                        <m:mcJc m:val="center"/>
                                      </m:mcPr>
                                    </m:mc>
                                  </m:mcs>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mPr>
                                <m:mr>
                                  <m:e>
                                    <m:sSub>
                                      <m:sSubPr>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smtClean="0">
                                            <a:ln>
                                              <a:noFill/>
                                            </a:ln>
                                            <a:solidFill>
                                              <a:prstClr val="black"/>
                                            </a:solidFill>
                                            <a:effectLst/>
                                            <a:uLnTx/>
                                            <a:uFillTx/>
                                            <a:latin typeface="Cambria Math"/>
                                            <a:ea typeface="+mn-ea"/>
                                            <a:cs typeface="+mn-cs"/>
                                          </a:rPr>
                                          <m:t>𝑦</m:t>
                                        </m:r>
                                      </m:e>
                                      <m:sub>
                                        <m:r>
                                          <a:rPr kumimoji="0" lang="en-US" sz="2400" b="0" i="1" u="none" strike="noStrike" kern="1200" cap="none" spc="0" normalizeH="0" baseline="0" noProof="0" smtClean="0">
                                            <a:ln>
                                              <a:noFill/>
                                            </a:ln>
                                            <a:solidFill>
                                              <a:prstClr val="black"/>
                                            </a:solidFill>
                                            <a:effectLst/>
                                            <a:uLnTx/>
                                            <a:uFillTx/>
                                            <a:latin typeface="Cambria Math"/>
                                            <a:ea typeface="+mn-ea"/>
                                            <a:cs typeface="+mn-cs"/>
                                          </a:rPr>
                                          <m:t>1</m:t>
                                        </m:r>
                                      </m:sub>
                                    </m:sSub>
                                  </m:e>
                                </m:mr>
                                <m:mr>
                                  <m:e>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smtClean="0">
                                            <a:ln>
                                              <a:noFill/>
                                            </a:ln>
                                            <a:solidFill>
                                              <a:prstClr val="black"/>
                                            </a:solidFill>
                                            <a:effectLst/>
                                            <a:uLnTx/>
                                            <a:uFillTx/>
                                            <a:latin typeface="Cambria Math"/>
                                            <a:ea typeface="+mn-ea"/>
                                            <a:cs typeface="+mn-cs"/>
                                          </a:rPr>
                                          <m:t>𝑦</m:t>
                                        </m:r>
                                      </m:e>
                                      <m:sub>
                                        <m:r>
                                          <a:rPr kumimoji="0" lang="en-US" sz="2400" b="0" i="1" u="none" strike="noStrike" kern="1200" cap="none" spc="0" normalizeH="0" baseline="0" noProof="0" smtClean="0">
                                            <a:ln>
                                              <a:noFill/>
                                            </a:ln>
                                            <a:solidFill>
                                              <a:prstClr val="black"/>
                                            </a:solidFill>
                                            <a:effectLst/>
                                            <a:uLnTx/>
                                            <a:uFillTx/>
                                            <a:latin typeface="Cambria Math"/>
                                            <a:ea typeface="+mn-ea"/>
                                            <a:cs typeface="+mn-cs"/>
                                          </a:rPr>
                                          <m:t>2</m:t>
                                        </m:r>
                                      </m:sub>
                                    </m:sSub>
                                  </m:e>
                                </m:mr>
                                <m:mr>
                                  <m:e>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smtClean="0">
                                            <a:ln>
                                              <a:noFill/>
                                            </a:ln>
                                            <a:solidFill>
                                              <a:prstClr val="black"/>
                                            </a:solidFill>
                                            <a:effectLst/>
                                            <a:uLnTx/>
                                            <a:uFillTx/>
                                            <a:latin typeface="Cambria Math"/>
                                            <a:ea typeface="+mn-ea"/>
                                            <a:cs typeface="+mn-cs"/>
                                          </a:rPr>
                                          <m:t>𝑦</m:t>
                                        </m:r>
                                      </m:e>
                                      <m:sub>
                                        <m:r>
                                          <a:rPr kumimoji="0" lang="en-US" sz="2400" b="0" i="1" u="none" strike="noStrike" kern="1200" cap="none" spc="0" normalizeH="0" baseline="0" noProof="0" smtClean="0">
                                            <a:ln>
                                              <a:noFill/>
                                            </a:ln>
                                            <a:solidFill>
                                              <a:prstClr val="black"/>
                                            </a:solidFill>
                                            <a:effectLst/>
                                            <a:uLnTx/>
                                            <a:uFillTx/>
                                            <a:latin typeface="Cambria Math"/>
                                            <a:ea typeface="+mn-ea"/>
                                            <a:cs typeface="+mn-cs"/>
                                          </a:rPr>
                                          <m:t>3</m:t>
                                        </m:r>
                                      </m:sub>
                                    </m:sSub>
                                  </m:e>
                                </m:mr>
                              </m:m>
                            </m:e>
                            <m:e/>
                            <m:e>
                              <m:r>
                                <a:rPr kumimoji="0" lang="en-US" sz="2400" b="0" i="1" u="none" strike="noStrike" kern="1200" cap="none" spc="0" normalizeH="0" baseline="0" noProof="0">
                                  <a:ln>
                                    <a:noFill/>
                                  </a:ln>
                                  <a:solidFill>
                                    <a:prstClr val="black"/>
                                  </a:solidFill>
                                  <a:effectLst/>
                                  <a:uLnTx/>
                                  <a:uFillTx/>
                                  <a:latin typeface="Cambria Math"/>
                                  <a:ea typeface="+mn-ea"/>
                                  <a:cs typeface="+mn-cs"/>
                                </a:rPr>
                                <m:t>⋮</m:t>
                              </m:r>
                            </m:e>
                            <m:e/>
                            <m:e>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smtClean="0">
                                      <a:ln>
                                        <a:noFill/>
                                      </a:ln>
                                      <a:solidFill>
                                        <a:prstClr val="black"/>
                                      </a:solidFill>
                                      <a:effectLst/>
                                      <a:uLnTx/>
                                      <a:uFillTx/>
                                      <a:latin typeface="Cambria Math"/>
                                      <a:ea typeface="+mn-ea"/>
                                      <a:cs typeface="+mn-cs"/>
                                    </a:rPr>
                                    <m:t>𝑦</m:t>
                                  </m:r>
                                </m:e>
                                <m:sub>
                                  <m:r>
                                    <a:rPr kumimoji="0" lang="en-US" sz="2400" b="0" i="1" u="none" strike="noStrike" kern="1200" cap="none" spc="0" normalizeH="0" baseline="0" noProof="0" smtClean="0">
                                      <a:ln>
                                        <a:noFill/>
                                      </a:ln>
                                      <a:solidFill>
                                        <a:prstClr val="black"/>
                                      </a:solidFill>
                                      <a:effectLst/>
                                      <a:uLnTx/>
                                      <a:uFillTx/>
                                      <a:latin typeface="Cambria Math"/>
                                      <a:ea typeface="+mn-ea"/>
                                      <a:cs typeface="+mn-cs"/>
                                    </a:rPr>
                                    <m:t>𝑞</m:t>
                                  </m:r>
                                </m:sub>
                              </m:sSub>
                            </m:e>
                          </m:eqArr>
                        </m:e>
                      </m:d>
                    </m:oMath>
                  </m:oMathPara>
                </a14:m>
                <a:endParaRPr kumimoji="0" lang="en-US" sz="2400" b="0" i="0" u="none" strike="noStrike" kern="1200" cap="none" spc="0" normalizeH="0" baseline="0" noProof="0" dirty="0">
                  <a:ln>
                    <a:noFill/>
                  </a:ln>
                  <a:solidFill>
                    <a:prstClr val="black"/>
                  </a:solidFill>
                  <a:effectLst/>
                  <a:uLnTx/>
                  <a:uFillTx/>
                  <a:latin typeface="Perpetua" pitchFamily="18" charset="0"/>
                  <a:ea typeface="+mn-ea"/>
                  <a:cs typeface="+mn-cs"/>
                </a:endParaRPr>
              </a:p>
            </p:txBody>
          </p:sp>
        </mc:Choice>
        <mc:Fallback xmlns="">
          <p:sp>
            <p:nvSpPr>
              <p:cNvPr id="66" name="TextBox 65"/>
              <p:cNvSpPr txBox="1">
                <a:spLocks noRot="1" noChangeAspect="1" noMove="1" noResize="1" noEditPoints="1" noAdjustHandles="1" noChangeArrowheads="1" noChangeShapeType="1" noTextEdit="1"/>
              </p:cNvSpPr>
              <p:nvPr/>
            </p:nvSpPr>
            <p:spPr>
              <a:xfrm>
                <a:off x="227836" y="3962400"/>
                <a:ext cx="609600" cy="2209800"/>
              </a:xfrm>
              <a:prstGeom prst="rect">
                <a:avLst/>
              </a:prstGeom>
              <a:blipFill rotWithShape="0">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7" name="TextBox 66"/>
              <p:cNvSpPr txBox="1"/>
              <p:nvPr/>
            </p:nvSpPr>
            <p:spPr>
              <a:xfrm>
                <a:off x="4568449" y="4105828"/>
                <a:ext cx="1722501" cy="563880"/>
              </a:xfrm>
              <a:prstGeom prst="rect">
                <a:avLst/>
              </a:prstGeom>
            </p:spPr>
            <p:txBody>
              <a:bodyPr vert="horz" wrap="none"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 </a:t>
                </a:r>
                <a14:m>
                  <m:oMath xmlns:m="http://schemas.openxmlformats.org/officeDocument/2006/math">
                    <m:sSub>
                      <m:sSubPr>
                        <m:ctrlPr>
                          <a:rPr kumimoji="0" lang="en-US" sz="16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acc>
                          <m:accPr>
                            <m:chr m:val="̅"/>
                            <m:ctrlPr>
                              <a:rPr kumimoji="0" lang="en-US" sz="1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accPr>
                          <m:e>
                            <m:r>
                              <a:rPr kumimoji="0" lang="en-US" sz="16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e>
                        </m:acc>
                      </m:e>
                      <m:sub>
                        <m:r>
                          <a:rPr kumimoji="0" lang="en-US" sz="1600" b="0" i="1" u="none" strike="noStrike" kern="1200" cap="none" spc="0" normalizeH="0" baseline="0" noProof="0">
                            <a:ln>
                              <a:noFill/>
                            </a:ln>
                            <a:solidFill>
                              <a:prstClr val="black"/>
                            </a:solidFill>
                            <a:effectLst/>
                            <a:uLnTx/>
                            <a:uFillTx/>
                            <a:latin typeface="Cambria Math"/>
                            <a:ea typeface="+mn-ea"/>
                            <a:cs typeface="+mn-cs"/>
                          </a:rPr>
                          <m:t>𝑖</m:t>
                        </m:r>
                      </m:sub>
                    </m:sSub>
                  </m:oMath>
                </a14:m>
                <a:r>
                  <a:rPr kumimoji="0" lang="en-US" sz="16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Cluster </a:t>
                </a:r>
                <a:r>
                  <a:rPr kumimoji="0" lang="en-US" sz="1600" b="0" i="1" u="none" strike="noStrike" kern="1200" cap="none" spc="0" normalizeH="0" baseline="0" noProof="0" dirty="0" err="1">
                    <a:ln>
                      <a:noFill/>
                    </a:ln>
                    <a:solidFill>
                      <a:prstClr val="black"/>
                    </a:solidFill>
                    <a:effectLst/>
                    <a:uLnTx/>
                    <a:uFillTx/>
                    <a:latin typeface="Arial" panose="020B0604020202020204" pitchFamily="34" charset="0"/>
                    <a:ea typeface="+mn-ea"/>
                    <a:cs typeface="Arial" panose="020B0604020202020204" pitchFamily="34" charset="0"/>
                  </a:rPr>
                  <a:t>i</a:t>
                </a:r>
                <a:endParaRPr kumimoji="0" lang="en-US" sz="1600" b="0" i="1"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mc:Choice>
        <mc:Fallback xmlns="">
          <p:sp>
            <p:nvSpPr>
              <p:cNvPr id="67" name="TextBox 66"/>
              <p:cNvSpPr txBox="1">
                <a:spLocks noRot="1" noChangeAspect="1" noMove="1" noResize="1" noEditPoints="1" noAdjustHandles="1" noChangeArrowheads="1" noChangeShapeType="1" noTextEdit="1"/>
              </p:cNvSpPr>
              <p:nvPr/>
            </p:nvSpPr>
            <p:spPr>
              <a:xfrm>
                <a:off x="4568449" y="4105828"/>
                <a:ext cx="1722501" cy="563880"/>
              </a:xfrm>
              <a:prstGeom prst="rect">
                <a:avLst/>
              </a:prstGeom>
              <a:blipFill rotWithShape="0">
                <a:blip r:embed="rId3"/>
                <a:stretch>
                  <a:fillRect/>
                </a:stretch>
              </a:blipFill>
            </p:spPr>
            <p:txBody>
              <a:bodyPr/>
              <a:lstStyle/>
              <a:p>
                <a:r>
                  <a:rPr lang="en-US">
                    <a:noFill/>
                  </a:rPr>
                  <a:t> </a:t>
                </a:r>
              </a:p>
            </p:txBody>
          </p:sp>
        </mc:Fallback>
      </mc:AlternateContent>
      <p:cxnSp>
        <p:nvCxnSpPr>
          <p:cNvPr id="68" name="Curved Connector 67"/>
          <p:cNvCxnSpPr/>
          <p:nvPr/>
        </p:nvCxnSpPr>
        <p:spPr>
          <a:xfrm flipV="1">
            <a:off x="4427617" y="4393549"/>
            <a:ext cx="444188" cy="190210"/>
          </a:xfrm>
          <a:prstGeom prst="curvedConnector3">
            <a:avLst>
              <a:gd name="adj1" fmla="val 50000"/>
            </a:avLst>
          </a:prstGeom>
          <a:ln w="19050">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9" name="Curved Connector 68"/>
          <p:cNvCxnSpPr>
            <a:endCxn id="76" idx="1"/>
          </p:cNvCxnSpPr>
          <p:nvPr/>
        </p:nvCxnSpPr>
        <p:spPr>
          <a:xfrm>
            <a:off x="6062132" y="4420379"/>
            <a:ext cx="502181" cy="426926"/>
          </a:xfrm>
          <a:prstGeom prst="curvedConnector3">
            <a:avLst>
              <a:gd name="adj1" fmla="val 50000"/>
            </a:avLst>
          </a:prstGeom>
          <a:ln w="19050">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0" name="TextBox 69"/>
              <p:cNvSpPr txBox="1"/>
              <p:nvPr/>
            </p:nvSpPr>
            <p:spPr>
              <a:xfrm>
                <a:off x="891444" y="3722254"/>
                <a:ext cx="1149287" cy="365760"/>
              </a:xfrm>
              <a:prstGeom prst="rect">
                <a:avLst/>
              </a:prstGeom>
            </p:spPr>
            <p:txBody>
              <a:bodyPr vert="horz" wrap="none" lIns="91440" tIns="45720" rIns="91440" bIns="45720" rtlCol="0" anchor="ctr">
                <a:normAutofit fontScale="70000" lnSpcReduction="20000"/>
              </a:bodyPr>
              <a:lstStyle/>
              <a:p>
                <a:pPr marL="0" marR="0" lvl="0" indent="0" algn="l" defTabSz="914400" rtl="0" eaLnBrk="1" fontAlgn="auto" latinLnBrk="0" hangingPunct="1">
                  <a:lnSpc>
                    <a:spcPct val="100000"/>
                  </a:lnSpc>
                  <a:spcBef>
                    <a:spcPct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2400" b="1" i="0" u="none" strike="noStrike" kern="1200" cap="none" spc="0" normalizeH="0" baseline="0" noProof="0" smtClean="0">
                          <a:ln>
                            <a:noFill/>
                          </a:ln>
                          <a:solidFill>
                            <a:prstClr val="black"/>
                          </a:solidFill>
                          <a:effectLst/>
                          <a:uLnTx/>
                          <a:uFillTx/>
                          <a:latin typeface="Cambria Math"/>
                          <a:ea typeface="+mn-ea"/>
                          <a:cs typeface="+mn-cs"/>
                        </a:rPr>
                        <m:t>𝐘</m:t>
                      </m:r>
                    </m:oMath>
                  </m:oMathPara>
                </a14:m>
                <a:endParaRPr kumimoji="0" lang="en-US" sz="2400" b="1" i="0" u="none" strike="noStrike" kern="1200" cap="none" spc="0" normalizeH="0" baseline="0" noProof="0" dirty="0">
                  <a:ln>
                    <a:noFill/>
                  </a:ln>
                  <a:solidFill>
                    <a:prstClr val="black"/>
                  </a:solidFill>
                  <a:effectLst/>
                  <a:uLnTx/>
                  <a:uFillTx/>
                  <a:latin typeface="Perpetua" pitchFamily="18" charset="0"/>
                  <a:ea typeface="+mn-ea"/>
                  <a:cs typeface="+mn-cs"/>
                </a:endParaRPr>
              </a:p>
            </p:txBody>
          </p:sp>
        </mc:Choice>
        <mc:Fallback xmlns="">
          <p:sp>
            <p:nvSpPr>
              <p:cNvPr id="70" name="TextBox 69"/>
              <p:cNvSpPr txBox="1">
                <a:spLocks noRot="1" noChangeAspect="1" noMove="1" noResize="1" noEditPoints="1" noAdjustHandles="1" noChangeArrowheads="1" noChangeShapeType="1" noTextEdit="1"/>
              </p:cNvSpPr>
              <p:nvPr/>
            </p:nvSpPr>
            <p:spPr>
              <a:xfrm>
                <a:off x="891444" y="3722254"/>
                <a:ext cx="1149287" cy="365760"/>
              </a:xfrm>
              <a:prstGeom prst="rect">
                <a:avLst/>
              </a:prstGeom>
              <a:blipFill rotWithShape="0">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1" name="TextBox 70"/>
              <p:cNvSpPr txBox="1"/>
              <p:nvPr/>
            </p:nvSpPr>
            <p:spPr>
              <a:xfrm>
                <a:off x="7924800" y="3133207"/>
                <a:ext cx="1149287" cy="365760"/>
              </a:xfrm>
              <a:prstGeom prst="rect">
                <a:avLst/>
              </a:prstGeom>
            </p:spPr>
            <p:txBody>
              <a:bodyPr vert="horz" wrap="none" lIns="91440" tIns="45720" rIns="91440" bIns="45720" rtlCol="0" anchor="ctr">
                <a:norm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1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acc>
                            <m:accPr>
                              <m:chr m:val="̅"/>
                              <m:ctrlPr>
                                <a:rPr kumimoji="0" lang="en-US" sz="1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accPr>
                            <m:e>
                              <m:r>
                                <a:rPr kumimoji="0" lang="en-US" sz="1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𝑦</m:t>
                              </m:r>
                            </m:e>
                          </m:acc>
                        </m:e>
                        <m:sub>
                          <m:r>
                            <a:rPr kumimoji="0" lang="en-US" sz="1400" b="0" i="1" u="none" strike="noStrike" kern="1200" cap="none" spc="0" normalizeH="0" baseline="0" noProof="0">
                              <a:ln>
                                <a:noFill/>
                              </a:ln>
                              <a:solidFill>
                                <a:prstClr val="black"/>
                              </a:solidFill>
                              <a:effectLst/>
                              <a:uLnTx/>
                              <a:uFillTx/>
                              <a:latin typeface="Cambria Math"/>
                              <a:ea typeface="+mn-ea"/>
                              <a:cs typeface="+mn-cs"/>
                            </a:rPr>
                            <m:t>𝑖</m:t>
                          </m:r>
                        </m:sub>
                      </m:sSub>
                      <m:r>
                        <a:rPr kumimoji="0" lang="en-US" sz="1400" b="0" i="1" u="none" strike="noStrike" kern="1200" cap="none" spc="0" normalizeH="0" baseline="0" noProof="0" smtClean="0">
                          <a:ln>
                            <a:noFill/>
                          </a:ln>
                          <a:solidFill>
                            <a:prstClr val="black"/>
                          </a:solidFill>
                          <a:effectLst/>
                          <a:uLnTx/>
                          <a:uFillTx/>
                          <a:latin typeface="Cambria Math"/>
                          <a:ea typeface="+mn-ea"/>
                          <a:cs typeface="+mn-cs"/>
                        </a:rPr>
                        <m:t>=</m:t>
                      </m:r>
                      <m:sSub>
                        <m:sSubPr>
                          <m:ctrlPr>
                            <a:rPr kumimoji="0" lang="en-US" sz="1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1400" b="0" i="1" u="none" strike="noStrike" kern="1200" cap="none" spc="0" normalizeH="0" baseline="0" noProof="0" smtClean="0">
                              <a:ln>
                                <a:noFill/>
                              </a:ln>
                              <a:solidFill>
                                <a:prstClr val="black"/>
                              </a:solidFill>
                              <a:effectLst/>
                              <a:uLnTx/>
                              <a:uFillTx/>
                              <a:latin typeface="Cambria Math"/>
                              <a:ea typeface="+mn-ea"/>
                              <a:cs typeface="+mn-cs"/>
                            </a:rPr>
                            <m:t>𝑓</m:t>
                          </m:r>
                        </m:e>
                        <m:sub>
                          <m:r>
                            <a:rPr kumimoji="0" lang="en-US" sz="1400" b="0" i="1" u="none" strike="noStrike" kern="1200" cap="none" spc="0" normalizeH="0" baseline="0" noProof="0" smtClean="0">
                              <a:ln>
                                <a:noFill/>
                              </a:ln>
                              <a:solidFill>
                                <a:prstClr val="black"/>
                              </a:solidFill>
                              <a:effectLst/>
                              <a:uLnTx/>
                              <a:uFillTx/>
                              <a:latin typeface="Cambria Math"/>
                              <a:ea typeface="+mn-ea"/>
                              <a:cs typeface="+mn-cs"/>
                            </a:rPr>
                            <m:t>𝑖</m:t>
                          </m:r>
                        </m:sub>
                      </m:sSub>
                      <m:r>
                        <a:rPr kumimoji="0" lang="en-US" sz="1400" b="0" i="1" u="none" strike="noStrike" kern="1200" cap="none" spc="0" normalizeH="0" baseline="0" noProof="0" smtClean="0">
                          <a:ln>
                            <a:noFill/>
                          </a:ln>
                          <a:solidFill>
                            <a:prstClr val="black"/>
                          </a:solidFill>
                          <a:effectLst/>
                          <a:uLnTx/>
                          <a:uFillTx/>
                          <a:latin typeface="Cambria Math"/>
                          <a:ea typeface="+mn-ea"/>
                          <a:cs typeface="+mn-cs"/>
                        </a:rPr>
                        <m:t>(</m:t>
                      </m:r>
                      <m:sSub>
                        <m:sSubPr>
                          <m:ctrlPr>
                            <a:rPr kumimoji="0" lang="en-US" sz="1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acc>
                            <m:accPr>
                              <m:chr m:val="̅"/>
                              <m:ctrlPr>
                                <a:rPr kumimoji="0" lang="en-US" sz="1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accPr>
                            <m:e>
                              <m:r>
                                <a:rPr kumimoji="0" lang="en-US" sz="1400" b="1"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𝒙</m:t>
                              </m:r>
                            </m:e>
                          </m:acc>
                        </m:e>
                        <m:sub>
                          <m:r>
                            <a:rPr kumimoji="0" lang="en-US" sz="1400" b="0" i="1" u="none" strike="noStrike" kern="1200" cap="none" spc="0" normalizeH="0" baseline="0" noProof="0">
                              <a:ln>
                                <a:noFill/>
                              </a:ln>
                              <a:solidFill>
                                <a:prstClr val="black"/>
                              </a:solidFill>
                              <a:effectLst/>
                              <a:uLnTx/>
                              <a:uFillTx/>
                              <a:latin typeface="Cambria Math"/>
                              <a:ea typeface="+mn-ea"/>
                              <a:cs typeface="+mn-cs"/>
                            </a:rPr>
                            <m:t>[</m:t>
                          </m:r>
                          <m:r>
                            <a:rPr kumimoji="0" lang="en-US" sz="1400" b="0" i="1" u="none" strike="noStrike" kern="1200" cap="none" spc="0" normalizeH="0" baseline="0" noProof="0">
                              <a:ln>
                                <a:noFill/>
                              </a:ln>
                              <a:solidFill>
                                <a:prstClr val="black"/>
                              </a:solidFill>
                              <a:effectLst/>
                              <a:uLnTx/>
                              <a:uFillTx/>
                              <a:latin typeface="Cambria Math"/>
                              <a:ea typeface="+mn-ea"/>
                              <a:cs typeface="+mn-cs"/>
                            </a:rPr>
                            <m:t>𝑖</m:t>
                          </m:r>
                          <m:r>
                            <a:rPr kumimoji="0" lang="en-US" sz="1400" b="0" i="1" u="none" strike="noStrike" kern="1200" cap="none" spc="0" normalizeH="0" baseline="0" noProof="0">
                              <a:ln>
                                <a:noFill/>
                              </a:ln>
                              <a:solidFill>
                                <a:prstClr val="black"/>
                              </a:solidFill>
                              <a:effectLst/>
                              <a:uLnTx/>
                              <a:uFillTx/>
                              <a:latin typeface="Cambria Math"/>
                              <a:ea typeface="+mn-ea"/>
                              <a:cs typeface="+mn-cs"/>
                            </a:rPr>
                            <m:t>]</m:t>
                          </m:r>
                        </m:sub>
                      </m:sSub>
                      <m:r>
                        <a:rPr kumimoji="0" lang="en-US" sz="1400" b="0" i="1" u="none" strike="noStrike" kern="1200" cap="none" spc="0" normalizeH="0" baseline="0" noProof="0" smtClean="0">
                          <a:ln>
                            <a:noFill/>
                          </a:ln>
                          <a:solidFill>
                            <a:prstClr val="black"/>
                          </a:solidFill>
                          <a:effectLst/>
                          <a:uLnTx/>
                          <a:uFillTx/>
                          <a:latin typeface="Cambria Math"/>
                          <a:ea typeface="+mn-ea"/>
                          <a:cs typeface="+mn-cs"/>
                        </a:rPr>
                        <m:t>)</m:t>
                      </m:r>
                    </m:oMath>
                  </m:oMathPara>
                </a14:m>
                <a:endParaRPr kumimoji="0" lang="en-US" sz="1400" b="0" i="0" u="none" strike="noStrike" kern="1200" cap="none" spc="0" normalizeH="0" baseline="0" noProof="0" dirty="0">
                  <a:ln>
                    <a:noFill/>
                  </a:ln>
                  <a:solidFill>
                    <a:prstClr val="black"/>
                  </a:solidFill>
                  <a:effectLst/>
                  <a:uLnTx/>
                  <a:uFillTx/>
                  <a:latin typeface="Perpetua" pitchFamily="18" charset="0"/>
                  <a:ea typeface="+mn-ea"/>
                  <a:cs typeface="+mn-cs"/>
                </a:endParaRPr>
              </a:p>
            </p:txBody>
          </p:sp>
        </mc:Choice>
        <mc:Fallback xmlns="">
          <p:sp>
            <p:nvSpPr>
              <p:cNvPr id="71" name="TextBox 70"/>
              <p:cNvSpPr txBox="1">
                <a:spLocks noRot="1" noChangeAspect="1" noMove="1" noResize="1" noEditPoints="1" noAdjustHandles="1" noChangeArrowheads="1" noChangeShapeType="1" noTextEdit="1"/>
              </p:cNvSpPr>
              <p:nvPr/>
            </p:nvSpPr>
            <p:spPr>
              <a:xfrm>
                <a:off x="7924800" y="3133207"/>
                <a:ext cx="1149287" cy="365760"/>
              </a:xfrm>
              <a:prstGeom prst="rect">
                <a:avLst/>
              </a:prstGeom>
              <a:blipFill rotWithShape="0">
                <a:blip r:embed="rId5"/>
                <a:stretch>
                  <a:fillRect/>
                </a:stretch>
              </a:blipFill>
            </p:spPr>
            <p:txBody>
              <a:bodyPr/>
              <a:lstStyle/>
              <a:p>
                <a:r>
                  <a:rPr lang="en-US">
                    <a:noFill/>
                  </a:rPr>
                  <a:t> </a:t>
                </a:r>
              </a:p>
            </p:txBody>
          </p:sp>
        </mc:Fallback>
      </mc:AlternateContent>
      <p:sp>
        <p:nvSpPr>
          <p:cNvPr id="72" name="Right Brace 71"/>
          <p:cNvSpPr/>
          <p:nvPr/>
        </p:nvSpPr>
        <p:spPr>
          <a:xfrm>
            <a:off x="7772400" y="2216589"/>
            <a:ext cx="304800" cy="2584011"/>
          </a:xfrm>
          <a:prstGeom prst="rightBrace">
            <a:avLst>
              <a:gd name="adj1" fmla="val 8333"/>
              <a:gd name="adj2" fmla="val 49642"/>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a:ea typeface="+mn-ea"/>
              <a:cs typeface="+mn-cs"/>
            </a:endParaRPr>
          </a:p>
        </p:txBody>
      </p:sp>
      <mc:AlternateContent xmlns:mc="http://schemas.openxmlformats.org/markup-compatibility/2006" xmlns:a14="http://schemas.microsoft.com/office/drawing/2010/main">
        <mc:Choice Requires="a14">
          <p:sp>
            <p:nvSpPr>
              <p:cNvPr id="73" name="TextBox 72"/>
              <p:cNvSpPr txBox="1"/>
              <p:nvPr/>
            </p:nvSpPr>
            <p:spPr>
              <a:xfrm>
                <a:off x="6477000" y="1521372"/>
                <a:ext cx="1149287" cy="365760"/>
              </a:xfrm>
              <a:prstGeom prst="rect">
                <a:avLst/>
              </a:prstGeom>
            </p:spPr>
            <p:txBody>
              <a:bodyPr vert="horz" wrap="none" lIns="91440" tIns="45720" rIns="91440" bIns="45720" rtlCol="0" anchor="ctr">
                <a:normAutofit fontScale="62500" lnSpcReduction="20000"/>
              </a:bodyPr>
              <a:lstStyle/>
              <a:p>
                <a:pPr marL="0" marR="0" lvl="0" indent="0" algn="l" defTabSz="914400" rtl="0" eaLnBrk="1" fontAlgn="auto" latinLnBrk="0" hangingPunct="1">
                  <a:lnSpc>
                    <a:spcPct val="100000"/>
                  </a:lnSpc>
                  <a:spcBef>
                    <a:spcPct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acc>
                            <m:accPr>
                              <m:chr m:val="̅"/>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accPr>
                            <m:e>
                              <m:r>
                                <a:rPr kumimoji="0" lang="en-US" sz="2400" b="1"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𝒙</m:t>
                              </m:r>
                            </m:e>
                          </m:acc>
                        </m:e>
                        <m:sub>
                          <m:r>
                            <a:rPr kumimoji="0" lang="en-US" sz="2400" b="0" i="1" u="none" strike="noStrike" kern="1200" cap="none" spc="0" normalizeH="0" baseline="0" noProof="0" smtClean="0">
                              <a:ln>
                                <a:noFill/>
                              </a:ln>
                              <a:solidFill>
                                <a:prstClr val="black"/>
                              </a:solidFill>
                              <a:effectLst/>
                              <a:uLnTx/>
                              <a:uFillTx/>
                              <a:latin typeface="Cambria Math"/>
                              <a:ea typeface="+mn-ea"/>
                              <a:cs typeface="+mn-cs"/>
                            </a:rPr>
                            <m:t>[</m:t>
                          </m:r>
                          <m:r>
                            <a:rPr kumimoji="0" lang="en-US" sz="2400" b="0" i="1" u="none" strike="noStrike" kern="1200" cap="none" spc="0" normalizeH="0" baseline="0" noProof="0" smtClean="0">
                              <a:ln>
                                <a:noFill/>
                              </a:ln>
                              <a:solidFill>
                                <a:prstClr val="black"/>
                              </a:solidFill>
                              <a:effectLst/>
                              <a:uLnTx/>
                              <a:uFillTx/>
                              <a:latin typeface="Cambria Math"/>
                              <a:ea typeface="+mn-ea"/>
                              <a:cs typeface="+mn-cs"/>
                            </a:rPr>
                            <m:t>𝑖</m:t>
                          </m:r>
                          <m:r>
                            <a:rPr kumimoji="0" lang="en-US" sz="2400" b="0" i="1" u="none" strike="noStrike" kern="1200" cap="none" spc="0" normalizeH="0" baseline="0" noProof="0" smtClean="0">
                              <a:ln>
                                <a:noFill/>
                              </a:ln>
                              <a:solidFill>
                                <a:prstClr val="black"/>
                              </a:solidFill>
                              <a:effectLst/>
                              <a:uLnTx/>
                              <a:uFillTx/>
                              <a:latin typeface="Cambria Math"/>
                              <a:ea typeface="+mn-ea"/>
                              <a:cs typeface="+mn-cs"/>
                            </a:rPr>
                            <m:t>]</m:t>
                          </m:r>
                        </m:sub>
                      </m:sSub>
                    </m:oMath>
                  </m:oMathPara>
                </a14:m>
                <a:endParaRPr kumimoji="0" lang="en-US" sz="2400" b="0" i="0" u="none" strike="noStrike" kern="1200" cap="none" spc="0" normalizeH="0" baseline="0" noProof="0" dirty="0">
                  <a:ln>
                    <a:noFill/>
                  </a:ln>
                  <a:solidFill>
                    <a:prstClr val="black"/>
                  </a:solidFill>
                  <a:effectLst/>
                  <a:uLnTx/>
                  <a:uFillTx/>
                  <a:latin typeface="Perpetua" pitchFamily="18" charset="0"/>
                  <a:ea typeface="+mn-ea"/>
                  <a:cs typeface="+mn-cs"/>
                </a:endParaRPr>
              </a:p>
            </p:txBody>
          </p:sp>
        </mc:Choice>
        <mc:Fallback xmlns="">
          <p:sp>
            <p:nvSpPr>
              <p:cNvPr id="73" name="TextBox 72"/>
              <p:cNvSpPr txBox="1">
                <a:spLocks noRot="1" noChangeAspect="1" noMove="1" noResize="1" noEditPoints="1" noAdjustHandles="1" noChangeArrowheads="1" noChangeShapeType="1" noTextEdit="1"/>
              </p:cNvSpPr>
              <p:nvPr/>
            </p:nvSpPr>
            <p:spPr>
              <a:xfrm>
                <a:off x="6477000" y="1521372"/>
                <a:ext cx="1149287" cy="365760"/>
              </a:xfrm>
              <a:prstGeom prst="rect">
                <a:avLst/>
              </a:prstGeom>
              <a:blipFill rotWithShape="0">
                <a:blip r:embed="rId6"/>
                <a:stretch>
                  <a:fillRect b="-1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4" name="Rectangle 73"/>
              <p:cNvSpPr/>
              <p:nvPr/>
            </p:nvSpPr>
            <p:spPr>
              <a:xfrm>
                <a:off x="4550310" y="1663528"/>
                <a:ext cx="1291700"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𝑐𝑜𝑟</m:t>
                          </m:r>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sSub>
                            <m:sSubPr>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acc>
                                <m:accPr>
                                  <m:chr m:val="̅"/>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accPr>
                                <m:e>
                                  <m:r>
                                    <a:rPr kumimoji="0" lang="en-US" sz="1800" b="0" i="1" u="none" strike="noStrike" kern="1200" cap="none" spc="0" normalizeH="0" baseline="0" noProof="0">
                                      <a:ln>
                                        <a:noFill/>
                                      </a:ln>
                                      <a:solidFill>
                                        <a:prstClr val="black"/>
                                      </a:solidFill>
                                      <a:effectLst/>
                                      <a:uLnTx/>
                                      <a:uFillTx/>
                                      <a:latin typeface="Cambria Math"/>
                                      <a:ea typeface="+mn-ea"/>
                                      <a:cs typeface="+mn-cs"/>
                                    </a:rPr>
                                    <m:t>𝑥</m:t>
                                  </m:r>
                                </m:e>
                              </m:acc>
                            </m:e>
                            <m:sub>
                              <m:r>
                                <a:rPr kumimoji="0" lang="en-US" sz="1800" b="0" i="1" u="none" strike="noStrike" kern="1200" cap="none" spc="0" normalizeH="0" baseline="0" noProof="0">
                                  <a:ln>
                                    <a:noFill/>
                                  </a:ln>
                                  <a:solidFill>
                                    <a:prstClr val="black"/>
                                  </a:solidFill>
                                  <a:effectLst/>
                                  <a:uLnTx/>
                                  <a:uFillTx/>
                                  <a:latin typeface="Cambria Math"/>
                                  <a:ea typeface="+mn-ea"/>
                                  <a:cs typeface="+mn-cs"/>
                                </a:rPr>
                                <m:t>1</m:t>
                              </m:r>
                            </m:sub>
                          </m:sSub>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acc>
                            <m:accPr>
                              <m:chr m:val="̅"/>
                              <m:ctrlP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accPr>
                            <m:e>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e>
                          </m:acc>
                        </m:e>
                        <m:sub>
                          <m:r>
                            <a:rPr kumimoji="0" lang="en-US" sz="1800" b="0" i="1" u="none" strike="noStrike" kern="1200" cap="none" spc="0" normalizeH="0" baseline="0" noProof="0">
                              <a:ln>
                                <a:noFill/>
                              </a:ln>
                              <a:solidFill>
                                <a:prstClr val="black"/>
                              </a:solidFill>
                              <a:effectLst/>
                              <a:uLnTx/>
                              <a:uFillTx/>
                              <a:latin typeface="Cambria Math"/>
                              <a:ea typeface="+mn-ea"/>
                              <a:cs typeface="+mn-cs"/>
                            </a:rPr>
                            <m:t>𝑖</m:t>
                          </m:r>
                        </m:sub>
                      </m:sSub>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oMath>
                  </m:oMathPara>
                </a14:m>
                <a:endParaRPr kumimoji="0" lang="en-US" sz="1800" b="0" i="0" u="none" strike="noStrike" kern="1200" cap="none" spc="0" normalizeH="0" baseline="0" noProof="0" dirty="0">
                  <a:ln>
                    <a:noFill/>
                  </a:ln>
                  <a:solidFill>
                    <a:prstClr val="black"/>
                  </a:solidFill>
                  <a:effectLst/>
                  <a:uLnTx/>
                  <a:uFillTx/>
                  <a:latin typeface="Century Gothic"/>
                  <a:ea typeface="+mn-ea"/>
                  <a:cs typeface="+mn-cs"/>
                </a:endParaRPr>
              </a:p>
            </p:txBody>
          </p:sp>
        </mc:Choice>
        <mc:Fallback xmlns="">
          <p:sp>
            <p:nvSpPr>
              <p:cNvPr id="74" name="Rectangle 73"/>
              <p:cNvSpPr>
                <a:spLocks noRot="1" noChangeAspect="1" noMove="1" noResize="1" noEditPoints="1" noAdjustHandles="1" noChangeArrowheads="1" noChangeShapeType="1" noTextEdit="1"/>
              </p:cNvSpPr>
              <p:nvPr/>
            </p:nvSpPr>
            <p:spPr>
              <a:xfrm>
                <a:off x="4550310" y="1663528"/>
                <a:ext cx="1291700" cy="369332"/>
              </a:xfrm>
              <a:prstGeom prst="rect">
                <a:avLst/>
              </a:prstGeom>
              <a:blipFill rotWithShape="0">
                <a:blip r:embed="rId7"/>
                <a:stretch>
                  <a:fillRect r="-2358" b="-1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5" name="Rectangle 74"/>
              <p:cNvSpPr/>
              <p:nvPr/>
            </p:nvSpPr>
            <p:spPr>
              <a:xfrm>
                <a:off x="4550310" y="2283546"/>
                <a:ext cx="129509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𝑐𝑜𝑟</m:t>
                          </m:r>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sSub>
                            <m:sSubPr>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acc>
                                <m:accPr>
                                  <m:chr m:val="̅"/>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accPr>
                                <m:e>
                                  <m:r>
                                    <a:rPr kumimoji="0" lang="en-US" sz="1800" b="0" i="1" u="none" strike="noStrike" kern="1200" cap="none" spc="0" normalizeH="0" baseline="0" noProof="0">
                                      <a:ln>
                                        <a:noFill/>
                                      </a:ln>
                                      <a:solidFill>
                                        <a:prstClr val="black"/>
                                      </a:solidFill>
                                      <a:effectLst/>
                                      <a:uLnTx/>
                                      <a:uFillTx/>
                                      <a:latin typeface="Cambria Math"/>
                                      <a:ea typeface="+mn-ea"/>
                                      <a:cs typeface="+mn-cs"/>
                                    </a:rPr>
                                    <m:t>𝑥</m:t>
                                  </m:r>
                                </m:e>
                              </m:acc>
                            </m:e>
                            <m:sub>
                              <m:r>
                                <a:rPr kumimoji="0" lang="en-US" sz="1800" b="0" i="1" u="none" strike="noStrike" kern="1200" cap="none" spc="0" normalizeH="0" baseline="0" noProof="0">
                                  <a:ln>
                                    <a:noFill/>
                                  </a:ln>
                                  <a:solidFill>
                                    <a:prstClr val="black"/>
                                  </a:solidFill>
                                  <a:effectLst/>
                                  <a:uLnTx/>
                                  <a:uFillTx/>
                                  <a:latin typeface="Cambria Math"/>
                                  <a:ea typeface="+mn-ea"/>
                                  <a:cs typeface="+mn-cs"/>
                                </a:rPr>
                                <m:t>𝐿</m:t>
                              </m:r>
                            </m:sub>
                          </m:sSub>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acc>
                            <m:accPr>
                              <m:chr m:val="̅"/>
                              <m:ctrlP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accPr>
                            <m:e>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e>
                          </m:acc>
                        </m:e>
                        <m:sub>
                          <m:r>
                            <a:rPr kumimoji="0" lang="en-US" sz="1800" b="0" i="1" u="none" strike="noStrike" kern="1200" cap="none" spc="0" normalizeH="0" baseline="0" noProof="0">
                              <a:ln>
                                <a:noFill/>
                              </a:ln>
                              <a:solidFill>
                                <a:prstClr val="black"/>
                              </a:solidFill>
                              <a:effectLst/>
                              <a:uLnTx/>
                              <a:uFillTx/>
                              <a:latin typeface="Cambria Math"/>
                              <a:ea typeface="+mn-ea"/>
                              <a:cs typeface="+mn-cs"/>
                            </a:rPr>
                            <m:t>𝑖</m:t>
                          </m:r>
                        </m:sub>
                      </m:sSub>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oMath>
                  </m:oMathPara>
                </a14:m>
                <a:endParaRPr kumimoji="0" lang="en-US" sz="1800" b="0" i="0" u="none" strike="noStrike" kern="1200" cap="none" spc="0" normalizeH="0" baseline="0" noProof="0" dirty="0">
                  <a:ln>
                    <a:noFill/>
                  </a:ln>
                  <a:solidFill>
                    <a:prstClr val="black"/>
                  </a:solidFill>
                  <a:effectLst/>
                  <a:uLnTx/>
                  <a:uFillTx/>
                  <a:latin typeface="Century Gothic"/>
                  <a:ea typeface="+mn-ea"/>
                  <a:cs typeface="+mn-cs"/>
                </a:endParaRPr>
              </a:p>
            </p:txBody>
          </p:sp>
        </mc:Choice>
        <mc:Fallback xmlns="">
          <p:sp>
            <p:nvSpPr>
              <p:cNvPr id="75" name="Rectangle 74"/>
              <p:cNvSpPr>
                <a:spLocks noRot="1" noChangeAspect="1" noMove="1" noResize="1" noEditPoints="1" noAdjustHandles="1" noChangeArrowheads="1" noChangeShapeType="1" noTextEdit="1"/>
              </p:cNvSpPr>
              <p:nvPr/>
            </p:nvSpPr>
            <p:spPr>
              <a:xfrm>
                <a:off x="4550310" y="2283546"/>
                <a:ext cx="1295098" cy="369332"/>
              </a:xfrm>
              <a:prstGeom prst="rect">
                <a:avLst/>
              </a:prstGeom>
              <a:blipFill rotWithShape="0">
                <a:blip r:embed="rId8"/>
                <a:stretch>
                  <a:fillRect r="-1878" b="-16667"/>
                </a:stretch>
              </a:blipFill>
            </p:spPr>
            <p:txBody>
              <a:bodyPr/>
              <a:lstStyle/>
              <a:p>
                <a:r>
                  <a:rPr lang="en-US">
                    <a:noFill/>
                  </a:rPr>
                  <a:t> </a:t>
                </a:r>
              </a:p>
            </p:txBody>
          </p:sp>
        </mc:Fallback>
      </mc:AlternateContent>
      <p:sp>
        <p:nvSpPr>
          <p:cNvPr id="76" name="TextBox 75"/>
          <p:cNvSpPr txBox="1"/>
          <p:nvPr/>
        </p:nvSpPr>
        <p:spPr>
          <a:xfrm>
            <a:off x="4840903" y="2018818"/>
            <a:ext cx="914400" cy="352251"/>
          </a:xfrm>
          <a:prstGeom prst="rect">
            <a:avLst/>
          </a:prstGeom>
        </p:spPr>
        <p:txBody>
          <a:bodyPr vert="eaVert" wrap="none" lIns="91440" tIns="45720" rIns="91440" bIns="45720" rtlCol="0" anchor="ctr">
            <a:norm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Perpetua" pitchFamily="18" charset="0"/>
                <a:ea typeface="+mn-ea"/>
                <a:cs typeface="+mn-cs"/>
              </a:rPr>
              <a:t>…</a:t>
            </a:r>
          </a:p>
        </p:txBody>
      </p:sp>
      <p:sp>
        <p:nvSpPr>
          <p:cNvPr id="77" name="Right Arrow 76"/>
          <p:cNvSpPr/>
          <p:nvPr/>
        </p:nvSpPr>
        <p:spPr>
          <a:xfrm>
            <a:off x="1231195" y="2336519"/>
            <a:ext cx="457200" cy="304800"/>
          </a:xfrm>
          <a:prstGeom prst="righ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p:cxnSp>
        <p:nvCxnSpPr>
          <p:cNvPr id="78" name="Straight Arrow Connector 77"/>
          <p:cNvCxnSpPr/>
          <p:nvPr/>
        </p:nvCxnSpPr>
        <p:spPr>
          <a:xfrm flipV="1">
            <a:off x="5298103" y="2938302"/>
            <a:ext cx="16957" cy="1095016"/>
          </a:xfrm>
          <a:prstGeom prst="straightConnector1">
            <a:avLst/>
          </a:prstGeom>
          <a:ln w="19050">
            <a:solidFill>
              <a:schemeClr val="accent6">
                <a:lumMod val="75000"/>
              </a:schemeClr>
            </a:solidFill>
            <a:tailEnd type="arrow"/>
          </a:ln>
        </p:spPr>
        <p:style>
          <a:lnRef idx="1">
            <a:schemeClr val="accent1"/>
          </a:lnRef>
          <a:fillRef idx="0">
            <a:schemeClr val="accent1"/>
          </a:fillRef>
          <a:effectRef idx="0">
            <a:schemeClr val="accent1"/>
          </a:effectRef>
          <a:fontRef idx="minor">
            <a:schemeClr val="tx1"/>
          </a:fontRef>
        </p:style>
      </p:cxnSp>
      <p:graphicFrame>
        <p:nvGraphicFramePr>
          <p:cNvPr id="79" name="Table 78"/>
          <p:cNvGraphicFramePr>
            <a:graphicFrameLocks noGrp="1"/>
          </p:cNvGraphicFramePr>
          <p:nvPr>
            <p:extLst/>
          </p:nvPr>
        </p:nvGraphicFramePr>
        <p:xfrm>
          <a:off x="837436" y="1282975"/>
          <a:ext cx="1181100" cy="2008230"/>
        </p:xfrm>
        <a:graphic>
          <a:graphicData uri="http://schemas.openxmlformats.org/drawingml/2006/table">
            <a:tbl>
              <a:tblPr bandCol="1">
                <a:solidFill>
                  <a:srgbClr val="4472C4"/>
                </a:solidFill>
                <a:effectLst>
                  <a:outerShdw blurRad="57150" dist="19050" dir="5400000" algn="ctr" rotWithShape="0">
                    <a:srgbClr val="000000">
                      <a:alpha val="63000"/>
                    </a:srgbClr>
                  </a:outerShdw>
                </a:effectLst>
              </a:tblPr>
              <a:tblGrid>
                <a:gridCol w="295275">
                  <a:extLst>
                    <a:ext uri="{9D8B030D-6E8A-4147-A177-3AD203B41FA5}">
                      <a16:colId xmlns:a16="http://schemas.microsoft.com/office/drawing/2014/main" val="20000"/>
                    </a:ext>
                  </a:extLst>
                </a:gridCol>
                <a:gridCol w="295275">
                  <a:extLst>
                    <a:ext uri="{9D8B030D-6E8A-4147-A177-3AD203B41FA5}">
                      <a16:colId xmlns:a16="http://schemas.microsoft.com/office/drawing/2014/main" val="20001"/>
                    </a:ext>
                  </a:extLst>
                </a:gridCol>
                <a:gridCol w="295275">
                  <a:extLst>
                    <a:ext uri="{9D8B030D-6E8A-4147-A177-3AD203B41FA5}">
                      <a16:colId xmlns:a16="http://schemas.microsoft.com/office/drawing/2014/main" val="20002"/>
                    </a:ext>
                  </a:extLst>
                </a:gridCol>
                <a:gridCol w="295275">
                  <a:extLst>
                    <a:ext uri="{9D8B030D-6E8A-4147-A177-3AD203B41FA5}">
                      <a16:colId xmlns:a16="http://schemas.microsoft.com/office/drawing/2014/main" val="20003"/>
                    </a:ext>
                  </a:extLst>
                </a:gridCol>
              </a:tblGrid>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extLst>
                  <a:ext uri="{0D108BD9-81ED-4DB2-BD59-A6C34878D82A}">
                    <a16:rowId xmlns:a16="http://schemas.microsoft.com/office/drawing/2014/main" val="10000"/>
                  </a:ext>
                </a:extLst>
              </a:tr>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extLst>
                  <a:ext uri="{0D108BD9-81ED-4DB2-BD59-A6C34878D82A}">
                    <a16:rowId xmlns:a16="http://schemas.microsoft.com/office/drawing/2014/main" val="10001"/>
                  </a:ext>
                </a:extLst>
              </a:tr>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extLst>
                  <a:ext uri="{0D108BD9-81ED-4DB2-BD59-A6C34878D82A}">
                    <a16:rowId xmlns:a16="http://schemas.microsoft.com/office/drawing/2014/main" val="10002"/>
                  </a:ext>
                </a:extLst>
              </a:tr>
              <a:tr h="2868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extLst>
                  <a:ext uri="{0D108BD9-81ED-4DB2-BD59-A6C34878D82A}">
                    <a16:rowId xmlns:a16="http://schemas.microsoft.com/office/drawing/2014/main" val="10003"/>
                  </a:ext>
                </a:extLst>
              </a:tr>
              <a:tr h="2868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extLst>
                  <a:ext uri="{0D108BD9-81ED-4DB2-BD59-A6C34878D82A}">
                    <a16:rowId xmlns:a16="http://schemas.microsoft.com/office/drawing/2014/main" val="10004"/>
                  </a:ext>
                </a:extLst>
              </a:tr>
              <a:tr h="2868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extLst>
                  <a:ext uri="{0D108BD9-81ED-4DB2-BD59-A6C34878D82A}">
                    <a16:rowId xmlns:a16="http://schemas.microsoft.com/office/drawing/2014/main" val="10005"/>
                  </a:ext>
                </a:extLst>
              </a:tr>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extLst>
                  <a:ext uri="{0D108BD9-81ED-4DB2-BD59-A6C34878D82A}">
                    <a16:rowId xmlns:a16="http://schemas.microsoft.com/office/drawing/2014/main" val="10006"/>
                  </a:ext>
                </a:extLst>
              </a:tr>
            </a:tbl>
          </a:graphicData>
        </a:graphic>
      </p:graphicFrame>
      <mc:AlternateContent xmlns:mc="http://schemas.openxmlformats.org/markup-compatibility/2006" xmlns:a14="http://schemas.microsoft.com/office/drawing/2010/main">
        <mc:Choice Requires="a14">
          <p:sp>
            <p:nvSpPr>
              <p:cNvPr id="80" name="TextBox 79"/>
              <p:cNvSpPr txBox="1"/>
              <p:nvPr/>
            </p:nvSpPr>
            <p:spPr>
              <a:xfrm>
                <a:off x="227836" y="1170580"/>
                <a:ext cx="609600" cy="2209800"/>
              </a:xfrm>
              <a:prstGeom prst="rect">
                <a:avLst/>
              </a:prstGeom>
            </p:spPr>
            <p:txBody>
              <a:bodyPr vert="horz" wrap="none" lIns="91440" tIns="45720" rIns="91440" bIns="45720" rtlCol="0" anchor="ctr">
                <a:normAutofit fontScale="85000" lnSpcReduction="10000"/>
              </a:bodyPr>
              <a:lstStyle/>
              <a:p>
                <a:pPr marL="0" marR="0" lvl="0" indent="0" algn="l" defTabSz="914400" rtl="0" eaLnBrk="1" fontAlgn="auto" latinLnBrk="0" hangingPunct="1">
                  <a:lnSpc>
                    <a:spcPct val="100000"/>
                  </a:lnSpc>
                  <a:spcBef>
                    <a:spcPct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d>
                        <m:dPr>
                          <m:begChr m:val="["/>
                          <m:endChr m:val="]"/>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dPr>
                        <m:e>
                          <m:eqArr>
                            <m:eqArrPr>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eqArrPr>
                            <m:e>
                              <m:m>
                                <m:mPr>
                                  <m:mcs>
                                    <m:mc>
                                      <m:mcPr>
                                        <m:count m:val="1"/>
                                        <m:mcJc m:val="center"/>
                                      </m:mcPr>
                                    </m:mc>
                                  </m:mcs>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mPr>
                                <m:mr>
                                  <m:e>
                                    <m:sSub>
                                      <m:sSubPr>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smtClean="0">
                                            <a:ln>
                                              <a:noFill/>
                                            </a:ln>
                                            <a:solidFill>
                                              <a:prstClr val="black"/>
                                            </a:solidFill>
                                            <a:effectLst/>
                                            <a:uLnTx/>
                                            <a:uFillTx/>
                                            <a:latin typeface="Cambria Math"/>
                                            <a:ea typeface="+mn-ea"/>
                                            <a:cs typeface="+mn-cs"/>
                                          </a:rPr>
                                          <m:t>𝑥</m:t>
                                        </m:r>
                                      </m:e>
                                      <m:sub>
                                        <m:r>
                                          <a:rPr kumimoji="0" lang="en-US" sz="2400" b="0" i="1" u="none" strike="noStrike" kern="1200" cap="none" spc="0" normalizeH="0" baseline="0" noProof="0" smtClean="0">
                                            <a:ln>
                                              <a:noFill/>
                                            </a:ln>
                                            <a:solidFill>
                                              <a:prstClr val="black"/>
                                            </a:solidFill>
                                            <a:effectLst/>
                                            <a:uLnTx/>
                                            <a:uFillTx/>
                                            <a:latin typeface="Cambria Math"/>
                                            <a:ea typeface="+mn-ea"/>
                                            <a:cs typeface="+mn-cs"/>
                                          </a:rPr>
                                          <m:t>1</m:t>
                                        </m:r>
                                      </m:sub>
                                    </m:sSub>
                                  </m:e>
                                </m:mr>
                                <m:mr>
                                  <m:e>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a:ln>
                                              <a:noFill/>
                                            </a:ln>
                                            <a:solidFill>
                                              <a:prstClr val="black"/>
                                            </a:solidFill>
                                            <a:effectLst/>
                                            <a:uLnTx/>
                                            <a:uFillTx/>
                                            <a:latin typeface="Cambria Math"/>
                                            <a:ea typeface="+mn-ea"/>
                                            <a:cs typeface="+mn-cs"/>
                                          </a:rPr>
                                          <m:t>𝑥</m:t>
                                        </m:r>
                                      </m:e>
                                      <m:sub>
                                        <m:r>
                                          <a:rPr kumimoji="0" lang="en-US" sz="2400" b="0" i="1" u="none" strike="noStrike" kern="1200" cap="none" spc="0" normalizeH="0" baseline="0" noProof="0" smtClean="0">
                                            <a:ln>
                                              <a:noFill/>
                                            </a:ln>
                                            <a:solidFill>
                                              <a:prstClr val="black"/>
                                            </a:solidFill>
                                            <a:effectLst/>
                                            <a:uLnTx/>
                                            <a:uFillTx/>
                                            <a:latin typeface="Cambria Math"/>
                                            <a:ea typeface="+mn-ea"/>
                                            <a:cs typeface="+mn-cs"/>
                                          </a:rPr>
                                          <m:t>2</m:t>
                                        </m:r>
                                      </m:sub>
                                    </m:sSub>
                                  </m:e>
                                </m:mr>
                                <m:mr>
                                  <m:e>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a:ln>
                                              <a:noFill/>
                                            </a:ln>
                                            <a:solidFill>
                                              <a:prstClr val="black"/>
                                            </a:solidFill>
                                            <a:effectLst/>
                                            <a:uLnTx/>
                                            <a:uFillTx/>
                                            <a:latin typeface="Cambria Math"/>
                                            <a:ea typeface="+mn-ea"/>
                                            <a:cs typeface="+mn-cs"/>
                                          </a:rPr>
                                          <m:t>𝑥</m:t>
                                        </m:r>
                                      </m:e>
                                      <m:sub>
                                        <m:r>
                                          <a:rPr kumimoji="0" lang="en-US" sz="2400" b="0" i="1" u="none" strike="noStrike" kern="1200" cap="none" spc="0" normalizeH="0" baseline="0" noProof="0" smtClean="0">
                                            <a:ln>
                                              <a:noFill/>
                                            </a:ln>
                                            <a:solidFill>
                                              <a:prstClr val="black"/>
                                            </a:solidFill>
                                            <a:effectLst/>
                                            <a:uLnTx/>
                                            <a:uFillTx/>
                                            <a:latin typeface="Cambria Math"/>
                                            <a:ea typeface="+mn-ea"/>
                                            <a:cs typeface="+mn-cs"/>
                                          </a:rPr>
                                          <m:t>3</m:t>
                                        </m:r>
                                      </m:sub>
                                    </m:sSub>
                                  </m:e>
                                </m:mr>
                              </m:m>
                            </m:e>
                            <m:e/>
                            <m:e>
                              <m:r>
                                <a:rPr kumimoji="0" lang="en-US" sz="2400" b="0" i="1" u="none" strike="noStrike" kern="1200" cap="none" spc="0" normalizeH="0" baseline="0" noProof="0">
                                  <a:ln>
                                    <a:noFill/>
                                  </a:ln>
                                  <a:solidFill>
                                    <a:prstClr val="black"/>
                                  </a:solidFill>
                                  <a:effectLst/>
                                  <a:uLnTx/>
                                  <a:uFillTx/>
                                  <a:latin typeface="Cambria Math"/>
                                  <a:ea typeface="+mn-ea"/>
                                  <a:cs typeface="+mn-cs"/>
                                </a:rPr>
                                <m:t>⋮</m:t>
                              </m:r>
                            </m:e>
                            <m:e/>
                            <m:e>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2400" b="0" i="1" u="none" strike="noStrike" kern="1200" cap="none" spc="0" normalizeH="0" baseline="0" noProof="0">
                                      <a:ln>
                                        <a:noFill/>
                                      </a:ln>
                                      <a:solidFill>
                                        <a:prstClr val="black"/>
                                      </a:solidFill>
                                      <a:effectLst/>
                                      <a:uLnTx/>
                                      <a:uFillTx/>
                                      <a:latin typeface="Cambria Math"/>
                                      <a:ea typeface="+mn-ea"/>
                                      <a:cs typeface="+mn-cs"/>
                                    </a:rPr>
                                    <m:t>𝑥</m:t>
                                  </m:r>
                                </m:e>
                                <m:sub>
                                  <m:r>
                                    <a:rPr kumimoji="0" lang="en-US" sz="2400" b="0" i="1" u="none" strike="noStrike" kern="1200" cap="none" spc="0" normalizeH="0" baseline="0" noProof="0" smtClean="0">
                                      <a:ln>
                                        <a:noFill/>
                                      </a:ln>
                                      <a:solidFill>
                                        <a:prstClr val="black"/>
                                      </a:solidFill>
                                      <a:effectLst/>
                                      <a:uLnTx/>
                                      <a:uFillTx/>
                                      <a:latin typeface="Cambria Math"/>
                                      <a:ea typeface="+mn-ea"/>
                                      <a:cs typeface="+mn-cs"/>
                                    </a:rPr>
                                    <m:t>𝑝</m:t>
                                  </m:r>
                                </m:sub>
                              </m:sSub>
                            </m:e>
                          </m:eqArr>
                        </m:e>
                      </m:d>
                    </m:oMath>
                  </m:oMathPara>
                </a14:m>
                <a:endParaRPr kumimoji="0" lang="en-US" sz="2400" b="0" i="0" u="none" strike="noStrike" kern="1200" cap="none" spc="0" normalizeH="0" baseline="0" noProof="0" dirty="0">
                  <a:ln>
                    <a:noFill/>
                  </a:ln>
                  <a:solidFill>
                    <a:prstClr val="black"/>
                  </a:solidFill>
                  <a:effectLst/>
                  <a:uLnTx/>
                  <a:uFillTx/>
                  <a:latin typeface="Perpetua" pitchFamily="18" charset="0"/>
                  <a:ea typeface="+mn-ea"/>
                  <a:cs typeface="+mn-cs"/>
                </a:endParaRPr>
              </a:p>
            </p:txBody>
          </p:sp>
        </mc:Choice>
        <mc:Fallback xmlns="">
          <p:sp>
            <p:nvSpPr>
              <p:cNvPr id="80" name="TextBox 79"/>
              <p:cNvSpPr txBox="1">
                <a:spLocks noRot="1" noChangeAspect="1" noMove="1" noResize="1" noEditPoints="1" noAdjustHandles="1" noChangeArrowheads="1" noChangeShapeType="1" noTextEdit="1"/>
              </p:cNvSpPr>
              <p:nvPr/>
            </p:nvSpPr>
            <p:spPr>
              <a:xfrm>
                <a:off x="227836" y="1170580"/>
                <a:ext cx="609600" cy="2209800"/>
              </a:xfrm>
              <a:prstGeom prst="rect">
                <a:avLst/>
              </a:prstGeom>
              <a:blipFill rotWithShape="0">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1" name="TextBox 80"/>
              <p:cNvSpPr txBox="1"/>
              <p:nvPr/>
            </p:nvSpPr>
            <p:spPr>
              <a:xfrm>
                <a:off x="837436" y="926740"/>
                <a:ext cx="1149287" cy="365760"/>
              </a:xfrm>
              <a:prstGeom prst="rect">
                <a:avLst/>
              </a:prstGeom>
            </p:spPr>
            <p:txBody>
              <a:bodyPr vert="horz" wrap="none" lIns="91440" tIns="45720" rIns="91440" bIns="45720" rtlCol="0" anchor="ctr">
                <a:normAutofit fontScale="70000" lnSpcReduction="20000"/>
              </a:bodyPr>
              <a:lstStyle/>
              <a:p>
                <a:pPr marL="0" marR="0" lvl="0" indent="0" algn="l" defTabSz="914400" rtl="0" eaLnBrk="1" fontAlgn="auto" latinLnBrk="0" hangingPunct="1">
                  <a:lnSpc>
                    <a:spcPct val="100000"/>
                  </a:lnSpc>
                  <a:spcBef>
                    <a:spcPct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en-US" sz="2400" b="1" i="0" u="none" strike="noStrike" kern="1200" cap="none" spc="0" normalizeH="0" baseline="0" noProof="0" smtClean="0">
                          <a:ln>
                            <a:noFill/>
                          </a:ln>
                          <a:solidFill>
                            <a:prstClr val="black"/>
                          </a:solidFill>
                          <a:effectLst/>
                          <a:uLnTx/>
                          <a:uFillTx/>
                          <a:latin typeface="Cambria Math"/>
                          <a:ea typeface="+mn-ea"/>
                          <a:cs typeface="+mn-cs"/>
                        </a:rPr>
                        <m:t>𝐗</m:t>
                      </m:r>
                    </m:oMath>
                  </m:oMathPara>
                </a14:m>
                <a:endParaRPr kumimoji="0" lang="en-US" sz="2400" b="1" i="0" u="none" strike="noStrike" kern="1200" cap="none" spc="0" normalizeH="0" baseline="0" noProof="0" dirty="0">
                  <a:ln>
                    <a:noFill/>
                  </a:ln>
                  <a:solidFill>
                    <a:prstClr val="black"/>
                  </a:solidFill>
                  <a:effectLst/>
                  <a:uLnTx/>
                  <a:uFillTx/>
                  <a:latin typeface="Perpetua" pitchFamily="18" charset="0"/>
                  <a:ea typeface="+mn-ea"/>
                  <a:cs typeface="+mn-cs"/>
                </a:endParaRPr>
              </a:p>
            </p:txBody>
          </p:sp>
        </mc:Choice>
        <mc:Fallback xmlns="">
          <p:sp>
            <p:nvSpPr>
              <p:cNvPr id="81" name="TextBox 80"/>
              <p:cNvSpPr txBox="1">
                <a:spLocks noRot="1" noChangeAspect="1" noMove="1" noResize="1" noEditPoints="1" noAdjustHandles="1" noChangeArrowheads="1" noChangeShapeType="1" noTextEdit="1"/>
              </p:cNvSpPr>
              <p:nvPr/>
            </p:nvSpPr>
            <p:spPr>
              <a:xfrm>
                <a:off x="837436" y="926740"/>
                <a:ext cx="1149287" cy="365760"/>
              </a:xfrm>
              <a:prstGeom prst="rect">
                <a:avLst/>
              </a:prstGeom>
              <a:blipFill rotWithShape="0">
                <a:blip r:embed="rId10"/>
                <a:stretch>
                  <a:fillRect/>
                </a:stretch>
              </a:blipFill>
            </p:spPr>
            <p:txBody>
              <a:bodyPr/>
              <a:lstStyle/>
              <a:p>
                <a:r>
                  <a:rPr lang="en-US">
                    <a:noFill/>
                  </a:rPr>
                  <a:t> </a:t>
                </a:r>
              </a:p>
            </p:txBody>
          </p:sp>
        </mc:Fallback>
      </mc:AlternateContent>
      <p:graphicFrame>
        <p:nvGraphicFramePr>
          <p:cNvPr id="82" name="Table 81"/>
          <p:cNvGraphicFramePr>
            <a:graphicFrameLocks noGrp="1"/>
          </p:cNvGraphicFramePr>
          <p:nvPr>
            <p:extLst/>
          </p:nvPr>
        </p:nvGraphicFramePr>
        <p:xfrm>
          <a:off x="3316887" y="1725786"/>
          <a:ext cx="1181100" cy="860670"/>
        </p:xfrm>
        <a:graphic>
          <a:graphicData uri="http://schemas.openxmlformats.org/drawingml/2006/table">
            <a:tbl>
              <a:tblPr bandCol="1">
                <a:solidFill>
                  <a:srgbClr val="4472C4"/>
                </a:solidFill>
                <a:effectLst>
                  <a:outerShdw blurRad="57150" dist="19050" dir="5400000" algn="ctr" rotWithShape="0">
                    <a:srgbClr val="000000">
                      <a:alpha val="63000"/>
                    </a:srgbClr>
                  </a:outerShdw>
                </a:effectLst>
              </a:tblPr>
              <a:tblGrid>
                <a:gridCol w="295275">
                  <a:extLst>
                    <a:ext uri="{9D8B030D-6E8A-4147-A177-3AD203B41FA5}">
                      <a16:colId xmlns:a16="http://schemas.microsoft.com/office/drawing/2014/main" val="20000"/>
                    </a:ext>
                  </a:extLst>
                </a:gridCol>
                <a:gridCol w="295275">
                  <a:extLst>
                    <a:ext uri="{9D8B030D-6E8A-4147-A177-3AD203B41FA5}">
                      <a16:colId xmlns:a16="http://schemas.microsoft.com/office/drawing/2014/main" val="20001"/>
                    </a:ext>
                  </a:extLst>
                </a:gridCol>
                <a:gridCol w="295275">
                  <a:extLst>
                    <a:ext uri="{9D8B030D-6E8A-4147-A177-3AD203B41FA5}">
                      <a16:colId xmlns:a16="http://schemas.microsoft.com/office/drawing/2014/main" val="20002"/>
                    </a:ext>
                  </a:extLst>
                </a:gridCol>
                <a:gridCol w="295275">
                  <a:extLst>
                    <a:ext uri="{9D8B030D-6E8A-4147-A177-3AD203B41FA5}">
                      <a16:colId xmlns:a16="http://schemas.microsoft.com/office/drawing/2014/main" val="20003"/>
                    </a:ext>
                  </a:extLst>
                </a:gridCol>
              </a:tblGrid>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extLst>
                  <a:ext uri="{0D108BD9-81ED-4DB2-BD59-A6C34878D82A}">
                    <a16:rowId xmlns:a16="http://schemas.microsoft.com/office/drawing/2014/main" val="10000"/>
                  </a:ext>
                </a:extLst>
              </a:tr>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p>
                      <a:endParaRPr lang="en-US" dirty="0"/>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extLst>
                  <a:ext uri="{0D108BD9-81ED-4DB2-BD59-A6C34878D82A}">
                    <a16:rowId xmlns:a16="http://schemas.microsoft.com/office/drawing/2014/main" val="10001"/>
                  </a:ext>
                </a:extLst>
              </a:tr>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extLst>
                  <a:ext uri="{0D108BD9-81ED-4DB2-BD59-A6C34878D82A}">
                    <a16:rowId xmlns:a16="http://schemas.microsoft.com/office/drawing/2014/main" val="10002"/>
                  </a:ext>
                </a:extLst>
              </a:tr>
            </a:tbl>
          </a:graphicData>
        </a:graphic>
      </p:graphicFrame>
      <mc:AlternateContent xmlns:mc="http://schemas.openxmlformats.org/markup-compatibility/2006" xmlns:a14="http://schemas.microsoft.com/office/drawing/2010/main">
        <mc:Choice Requires="a14">
          <p:sp>
            <p:nvSpPr>
              <p:cNvPr id="83" name="TextBox 82"/>
              <p:cNvSpPr txBox="1"/>
              <p:nvPr/>
            </p:nvSpPr>
            <p:spPr>
              <a:xfrm>
                <a:off x="3346513" y="1394316"/>
                <a:ext cx="1149287" cy="365760"/>
              </a:xfrm>
              <a:prstGeom prst="rect">
                <a:avLst/>
              </a:prstGeom>
            </p:spPr>
            <p:txBody>
              <a:bodyPr vert="horz" wrap="none" lIns="91440" tIns="45720" rIns="91440" bIns="45720" rtlCol="0" anchor="ctr">
                <a:normAutofit fontScale="70000" lnSpcReduction="20000"/>
              </a:bodyPr>
              <a:lstStyle/>
              <a:p>
                <a:pPr marL="0" marR="0" lvl="0" indent="0" algn="l" defTabSz="914400" rtl="0" eaLnBrk="1" fontAlgn="auto" latinLnBrk="0" hangingPunct="1">
                  <a:lnSpc>
                    <a:spcPct val="100000"/>
                  </a:lnSpc>
                  <a:spcBef>
                    <a:spcPct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acc>
                        <m:accPr>
                          <m:chr m:val="̅"/>
                          <m:ctrlPr>
                            <a:rPr kumimoji="0" lang="en-US" sz="2400" b="1"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accPr>
                        <m:e>
                          <m:r>
                            <a:rPr kumimoji="0" lang="en-US" sz="2400" b="1" i="0" u="none" strike="noStrike" kern="1200" cap="none" spc="0" normalizeH="0" baseline="0" noProof="0">
                              <a:ln>
                                <a:noFill/>
                              </a:ln>
                              <a:solidFill>
                                <a:prstClr val="black"/>
                              </a:solidFill>
                              <a:effectLst/>
                              <a:uLnTx/>
                              <a:uFillTx/>
                              <a:latin typeface="Cambria Math"/>
                              <a:ea typeface="+mn-ea"/>
                              <a:cs typeface="+mn-cs"/>
                            </a:rPr>
                            <m:t>𝐗</m:t>
                          </m:r>
                        </m:e>
                      </m:acc>
                    </m:oMath>
                  </m:oMathPara>
                </a14:m>
                <a:endParaRPr kumimoji="0" lang="en-US" sz="2400" b="1" i="0" u="none" strike="noStrike" kern="1200" cap="none" spc="0" normalizeH="0" baseline="0" noProof="0" dirty="0">
                  <a:ln>
                    <a:noFill/>
                  </a:ln>
                  <a:solidFill>
                    <a:prstClr val="black"/>
                  </a:solidFill>
                  <a:effectLst/>
                  <a:uLnTx/>
                  <a:uFillTx/>
                  <a:latin typeface="Perpetua" pitchFamily="18" charset="0"/>
                  <a:ea typeface="+mn-ea"/>
                  <a:cs typeface="+mn-cs"/>
                </a:endParaRPr>
              </a:p>
            </p:txBody>
          </p:sp>
        </mc:Choice>
        <mc:Fallback xmlns="">
          <p:sp>
            <p:nvSpPr>
              <p:cNvPr id="83" name="TextBox 82"/>
              <p:cNvSpPr txBox="1">
                <a:spLocks noRot="1" noChangeAspect="1" noMove="1" noResize="1" noEditPoints="1" noAdjustHandles="1" noChangeArrowheads="1" noChangeShapeType="1" noTextEdit="1"/>
              </p:cNvSpPr>
              <p:nvPr/>
            </p:nvSpPr>
            <p:spPr>
              <a:xfrm>
                <a:off x="3346513" y="1394316"/>
                <a:ext cx="1149287" cy="365760"/>
              </a:xfrm>
              <a:prstGeom prst="rect">
                <a:avLst/>
              </a:prstGeom>
              <a:blipFill rotWithShape="0">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4" name="TextBox 83"/>
              <p:cNvSpPr txBox="1"/>
              <p:nvPr/>
            </p:nvSpPr>
            <p:spPr>
              <a:xfrm>
                <a:off x="2719992" y="1458953"/>
                <a:ext cx="609600" cy="1382554"/>
              </a:xfrm>
              <a:prstGeom prst="rect">
                <a:avLst/>
              </a:prstGeom>
            </p:spPr>
            <p:txBody>
              <a:bodyPr vert="horz" wrap="none" lIns="91440" tIns="45720" rIns="91440" bIns="45720" rtlCol="0" anchor="ctr">
                <a:normAutofit fontScale="92500"/>
              </a:bodyPr>
              <a:lstStyle/>
              <a:p>
                <a:pPr marL="0" marR="0" lvl="0" indent="0" algn="l" defTabSz="914400" rtl="0" eaLnBrk="1" fontAlgn="auto" latinLnBrk="0" hangingPunct="1">
                  <a:lnSpc>
                    <a:spcPct val="100000"/>
                  </a:lnSpc>
                  <a:spcBef>
                    <a:spcPct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d>
                        <m:dPr>
                          <m:begChr m:val="["/>
                          <m:endChr m:val="]"/>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dPr>
                        <m:e>
                          <m:m>
                            <m:mPr>
                              <m:mcs>
                                <m:mc>
                                  <m:mcPr>
                                    <m:count m:val="1"/>
                                    <m:mcJc m:val="center"/>
                                  </m:mcPr>
                                </m:mc>
                              </m:mcs>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mPr>
                            <m:mr>
                              <m:e>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acc>
                                      <m:accPr>
                                        <m:chr m:val="̅"/>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accPr>
                                      <m:e>
                                        <m:r>
                                          <a:rPr kumimoji="0" lang="en-US" sz="2400" b="0" i="1" u="none" strike="noStrike" kern="1200" cap="none" spc="0" normalizeH="0" baseline="0" noProof="0">
                                            <a:ln>
                                              <a:noFill/>
                                            </a:ln>
                                            <a:solidFill>
                                              <a:prstClr val="black"/>
                                            </a:solidFill>
                                            <a:effectLst/>
                                            <a:uLnTx/>
                                            <a:uFillTx/>
                                            <a:latin typeface="Cambria Math"/>
                                            <a:ea typeface="+mn-ea"/>
                                            <a:cs typeface="+mn-cs"/>
                                          </a:rPr>
                                          <m:t>𝑥</m:t>
                                        </m:r>
                                      </m:e>
                                    </m:acc>
                                  </m:e>
                                  <m:sub>
                                    <m:r>
                                      <a:rPr kumimoji="0" lang="en-US" sz="2400" b="0" i="1" u="none" strike="noStrike" kern="1200" cap="none" spc="0" normalizeH="0" baseline="0" noProof="0">
                                        <a:ln>
                                          <a:noFill/>
                                        </a:ln>
                                        <a:solidFill>
                                          <a:prstClr val="black"/>
                                        </a:solidFill>
                                        <a:effectLst/>
                                        <a:uLnTx/>
                                        <a:uFillTx/>
                                        <a:latin typeface="Cambria Math"/>
                                        <a:ea typeface="+mn-ea"/>
                                        <a:cs typeface="+mn-cs"/>
                                      </a:rPr>
                                      <m:t>1</m:t>
                                    </m:r>
                                  </m:sub>
                                </m:sSub>
                              </m:e>
                            </m:mr>
                            <m:mr>
                              <m:e>
                                <m:r>
                                  <a:rPr kumimoji="0" lang="en-US" sz="2400" b="0" i="1" u="none" strike="noStrike" kern="1200" cap="none" spc="0" normalizeH="0" baseline="0" noProof="0">
                                    <a:ln>
                                      <a:noFill/>
                                    </a:ln>
                                    <a:solidFill>
                                      <a:prstClr val="black"/>
                                    </a:solidFill>
                                    <a:effectLst/>
                                    <a:uLnTx/>
                                    <a:uFillTx/>
                                    <a:latin typeface="Cambria Math"/>
                                    <a:ea typeface="+mn-ea"/>
                                    <a:cs typeface="+mn-cs"/>
                                  </a:rPr>
                                  <m:t>⋮</m:t>
                                </m:r>
                              </m:e>
                            </m:mr>
                            <m:mr>
                              <m:e>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acc>
                                      <m:accPr>
                                        <m:chr m:val="̅"/>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accPr>
                                      <m:e>
                                        <m:r>
                                          <a:rPr kumimoji="0" lang="en-US" sz="2400" b="0" i="1" u="none" strike="noStrike" kern="1200" cap="none" spc="0" normalizeH="0" baseline="0" noProof="0">
                                            <a:ln>
                                              <a:noFill/>
                                            </a:ln>
                                            <a:solidFill>
                                              <a:prstClr val="black"/>
                                            </a:solidFill>
                                            <a:effectLst/>
                                            <a:uLnTx/>
                                            <a:uFillTx/>
                                            <a:latin typeface="Cambria Math"/>
                                            <a:ea typeface="+mn-ea"/>
                                            <a:cs typeface="+mn-cs"/>
                                          </a:rPr>
                                          <m:t>𝑥</m:t>
                                        </m:r>
                                      </m:e>
                                    </m:acc>
                                  </m:e>
                                  <m:sub>
                                    <m:r>
                                      <a:rPr kumimoji="0" lang="en-US" sz="2400" b="0" i="1" u="none" strike="noStrike" kern="1200" cap="none" spc="0" normalizeH="0" baseline="0" noProof="0">
                                        <a:ln>
                                          <a:noFill/>
                                        </a:ln>
                                        <a:solidFill>
                                          <a:prstClr val="black"/>
                                        </a:solidFill>
                                        <a:effectLst/>
                                        <a:uLnTx/>
                                        <a:uFillTx/>
                                        <a:latin typeface="Cambria Math"/>
                                        <a:ea typeface="+mn-ea"/>
                                        <a:cs typeface="+mn-cs"/>
                                      </a:rPr>
                                      <m:t>𝐿</m:t>
                                    </m:r>
                                  </m:sub>
                                </m:sSub>
                              </m:e>
                            </m:mr>
                          </m:m>
                        </m:e>
                      </m:d>
                    </m:oMath>
                  </m:oMathPara>
                </a14:m>
                <a:endParaRPr kumimoji="0" lang="en-US" sz="2400" b="0" i="0" u="none" strike="noStrike" kern="1200" cap="none" spc="0" normalizeH="0" baseline="0" noProof="0" dirty="0">
                  <a:ln>
                    <a:noFill/>
                  </a:ln>
                  <a:solidFill>
                    <a:prstClr val="black"/>
                  </a:solidFill>
                  <a:effectLst/>
                  <a:uLnTx/>
                  <a:uFillTx/>
                  <a:latin typeface="Perpetua" pitchFamily="18" charset="0"/>
                  <a:ea typeface="+mn-ea"/>
                  <a:cs typeface="+mn-cs"/>
                </a:endParaRPr>
              </a:p>
            </p:txBody>
          </p:sp>
        </mc:Choice>
        <mc:Fallback xmlns="">
          <p:sp>
            <p:nvSpPr>
              <p:cNvPr id="84" name="TextBox 83"/>
              <p:cNvSpPr txBox="1">
                <a:spLocks noRot="1" noChangeAspect="1" noMove="1" noResize="1" noEditPoints="1" noAdjustHandles="1" noChangeArrowheads="1" noChangeShapeType="1" noTextEdit="1"/>
              </p:cNvSpPr>
              <p:nvPr/>
            </p:nvSpPr>
            <p:spPr>
              <a:xfrm>
                <a:off x="2719992" y="1458953"/>
                <a:ext cx="609600" cy="1382554"/>
              </a:xfrm>
              <a:prstGeom prst="rect">
                <a:avLst/>
              </a:prstGeom>
              <a:blipFill rotWithShape="0">
                <a:blip r:embed="rId12"/>
                <a:stretch>
                  <a:fillRect/>
                </a:stretch>
              </a:blipFill>
            </p:spPr>
            <p:txBody>
              <a:bodyPr/>
              <a:lstStyle/>
              <a:p>
                <a:r>
                  <a:rPr lang="en-US">
                    <a:noFill/>
                  </a:rPr>
                  <a:t> </a:t>
                </a:r>
              </a:p>
            </p:txBody>
          </p:sp>
        </mc:Fallback>
      </mc:AlternateContent>
      <p:sp>
        <p:nvSpPr>
          <p:cNvPr id="85" name="Right Arrow 84"/>
          <p:cNvSpPr/>
          <p:nvPr/>
        </p:nvSpPr>
        <p:spPr>
          <a:xfrm>
            <a:off x="2249363" y="2032860"/>
            <a:ext cx="457200" cy="304800"/>
          </a:xfrm>
          <a:prstGeom prst="righ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p:graphicFrame>
        <p:nvGraphicFramePr>
          <p:cNvPr id="86" name="Table 85"/>
          <p:cNvGraphicFramePr>
            <a:graphicFrameLocks noGrp="1"/>
          </p:cNvGraphicFramePr>
          <p:nvPr>
            <p:extLst/>
          </p:nvPr>
        </p:nvGraphicFramePr>
        <p:xfrm>
          <a:off x="6477000" y="1887132"/>
          <a:ext cx="1181100" cy="573780"/>
        </p:xfrm>
        <a:graphic>
          <a:graphicData uri="http://schemas.openxmlformats.org/drawingml/2006/table">
            <a:tbl>
              <a:tblPr bandCol="1">
                <a:solidFill>
                  <a:srgbClr val="4472C4"/>
                </a:solidFill>
                <a:effectLst>
                  <a:outerShdw blurRad="57150" dist="19050" dir="5400000" algn="ctr" rotWithShape="0">
                    <a:srgbClr val="000000">
                      <a:alpha val="63000"/>
                    </a:srgbClr>
                  </a:outerShdw>
                </a:effectLst>
              </a:tblPr>
              <a:tblGrid>
                <a:gridCol w="295275">
                  <a:extLst>
                    <a:ext uri="{9D8B030D-6E8A-4147-A177-3AD203B41FA5}">
                      <a16:colId xmlns:a16="http://schemas.microsoft.com/office/drawing/2014/main" val="20000"/>
                    </a:ext>
                  </a:extLst>
                </a:gridCol>
                <a:gridCol w="295275">
                  <a:extLst>
                    <a:ext uri="{9D8B030D-6E8A-4147-A177-3AD203B41FA5}">
                      <a16:colId xmlns:a16="http://schemas.microsoft.com/office/drawing/2014/main" val="20001"/>
                    </a:ext>
                  </a:extLst>
                </a:gridCol>
                <a:gridCol w="295275">
                  <a:extLst>
                    <a:ext uri="{9D8B030D-6E8A-4147-A177-3AD203B41FA5}">
                      <a16:colId xmlns:a16="http://schemas.microsoft.com/office/drawing/2014/main" val="20002"/>
                    </a:ext>
                  </a:extLst>
                </a:gridCol>
                <a:gridCol w="295275">
                  <a:extLst>
                    <a:ext uri="{9D8B030D-6E8A-4147-A177-3AD203B41FA5}">
                      <a16:colId xmlns:a16="http://schemas.microsoft.com/office/drawing/2014/main" val="20003"/>
                    </a:ext>
                  </a:extLst>
                </a:gridCol>
              </a:tblGrid>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extLst>
                  <a:ext uri="{0D108BD9-81ED-4DB2-BD59-A6C34878D82A}">
                    <a16:rowId xmlns:a16="http://schemas.microsoft.com/office/drawing/2014/main" val="10000"/>
                  </a:ext>
                </a:extLst>
              </a:tr>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7F3A0B"/>
                    </a:solidFill>
                  </a:tcPr>
                </a:tc>
                <a:extLst>
                  <a:ext uri="{0D108BD9-81ED-4DB2-BD59-A6C34878D82A}">
                    <a16:rowId xmlns:a16="http://schemas.microsoft.com/office/drawing/2014/main" val="10001"/>
                  </a:ext>
                </a:extLst>
              </a:tr>
            </a:tbl>
          </a:graphicData>
        </a:graphic>
      </p:graphicFrame>
      <p:sp>
        <p:nvSpPr>
          <p:cNvPr id="87" name="Right Arrow 86"/>
          <p:cNvSpPr/>
          <p:nvPr/>
        </p:nvSpPr>
        <p:spPr>
          <a:xfrm>
            <a:off x="5817296" y="2042543"/>
            <a:ext cx="457200" cy="304800"/>
          </a:xfrm>
          <a:prstGeom prst="righ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mc:AlternateContent xmlns:mc="http://schemas.openxmlformats.org/markup-compatibility/2006" xmlns:a14="http://schemas.microsoft.com/office/drawing/2010/main">
        <mc:Choice Requires="a14">
          <p:sp>
            <p:nvSpPr>
              <p:cNvPr id="88" name="Rectangle 87"/>
              <p:cNvSpPr/>
              <p:nvPr/>
            </p:nvSpPr>
            <p:spPr>
              <a:xfrm>
                <a:off x="2855019" y="5784963"/>
                <a:ext cx="5073377" cy="427296"/>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acc>
                            <m:accPr>
                              <m:chr m:val="̅"/>
                              <m:ctrlP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accPr>
                            <m:e>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e>
                          </m:acc>
                        </m:e>
                        <m:sub>
                          <m:r>
                            <a:rPr kumimoji="0" lang="en-US" sz="1800" b="0" i="1" u="none" strike="noStrike" kern="1200" cap="none" spc="0" normalizeH="0" baseline="0" noProof="0">
                              <a:ln>
                                <a:noFill/>
                              </a:ln>
                              <a:solidFill>
                                <a:prstClr val="black"/>
                              </a:solidFill>
                              <a:effectLst/>
                              <a:uLnTx/>
                              <a:uFillTx/>
                              <a:latin typeface="Cambria Math"/>
                              <a:ea typeface="+mn-ea"/>
                              <a:cs typeface="+mn-cs"/>
                            </a:rPr>
                            <m:t>𝑖</m:t>
                          </m:r>
                        </m:sub>
                      </m:sSub>
                      <m:r>
                        <a:rPr kumimoji="0" lang="en-US" sz="1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𝑓</m:t>
                          </m:r>
                        </m:e>
                        <m:sub>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𝑖</m:t>
                          </m:r>
                        </m:sub>
                      </m:sSub>
                      <m:d>
                        <m:dPr>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dPr>
                        <m:e>
                          <m:sSub>
                            <m:sSubPr>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acc>
                                <m:accPr>
                                  <m:chr m:val="̅"/>
                                  <m:ctrlP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accPr>
                                <m:e>
                                  <m:r>
                                    <a:rPr kumimoji="0" lang="en-US" sz="1800" b="1"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𝒙</m:t>
                                  </m:r>
                                </m:e>
                              </m:acc>
                            </m:e>
                            <m:sub>
                              <m:r>
                                <a:rPr kumimoji="0" lang="en-US" sz="1800" b="0" i="1" u="none" strike="noStrike" kern="1200" cap="none" spc="0" normalizeH="0" baseline="0" noProof="0">
                                  <a:ln>
                                    <a:noFill/>
                                  </a:ln>
                                  <a:solidFill>
                                    <a:prstClr val="black"/>
                                  </a:solidFill>
                                  <a:effectLst/>
                                  <a:uLnTx/>
                                  <a:uFillTx/>
                                  <a:latin typeface="Cambria Math"/>
                                  <a:ea typeface="+mn-ea"/>
                                  <a:cs typeface="+mn-cs"/>
                                </a:rPr>
                                <m:t>[</m:t>
                              </m:r>
                              <m:r>
                                <a:rPr kumimoji="0" lang="en-US" sz="1800" b="0" i="1" u="none" strike="noStrike" kern="1200" cap="none" spc="0" normalizeH="0" baseline="0" noProof="0">
                                  <a:ln>
                                    <a:noFill/>
                                  </a:ln>
                                  <a:solidFill>
                                    <a:prstClr val="black"/>
                                  </a:solidFill>
                                  <a:effectLst/>
                                  <a:uLnTx/>
                                  <a:uFillTx/>
                                  <a:latin typeface="Cambria Math"/>
                                  <a:ea typeface="+mn-ea"/>
                                  <a:cs typeface="+mn-cs"/>
                                </a:rPr>
                                <m:t>𝑖</m:t>
                              </m:r>
                              <m:r>
                                <a:rPr kumimoji="0" lang="en-US" sz="1800" b="0" i="1" u="none" strike="noStrike" kern="1200" cap="none" spc="0" normalizeH="0" baseline="0" noProof="0">
                                  <a:ln>
                                    <a:noFill/>
                                  </a:ln>
                                  <a:solidFill>
                                    <a:prstClr val="black"/>
                                  </a:solidFill>
                                  <a:effectLst/>
                                  <a:uLnTx/>
                                  <a:uFillTx/>
                                  <a:latin typeface="Cambria Math"/>
                                  <a:ea typeface="+mn-ea"/>
                                  <a:cs typeface="+mn-cs"/>
                                </a:rPr>
                                <m:t>]</m:t>
                              </m:r>
                            </m:sub>
                          </m:sSub>
                        </m:e>
                      </m:d>
                      <m:r>
                        <a:rPr kumimoji="0" lang="en-US" sz="1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𝛽</m:t>
                          </m:r>
                        </m:e>
                        <m:sub>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𝑖</m:t>
                          </m:r>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0</m:t>
                          </m:r>
                        </m:sub>
                      </m:sSub>
                      <m:r>
                        <a:rPr kumimoji="0" lang="en-US" sz="1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𝛽</m:t>
                          </m:r>
                        </m:e>
                        <m:sub>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𝑖</m:t>
                          </m:r>
                          <m:r>
                            <a:rPr kumimoji="0" lang="en-US" sz="1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1</m:t>
                          </m:r>
                        </m:sub>
                      </m:sSub>
                      <m:sSub>
                        <m:sSubPr>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acc>
                            <m:accPr>
                              <m:chr m:val="̅"/>
                              <m:ctrlP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accPr>
                            <m:e>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𝑥</m:t>
                              </m:r>
                            </m:e>
                          </m:acc>
                        </m:e>
                        <m:sub>
                          <m:d>
                            <m:dPr>
                              <m:begChr m:val="["/>
                              <m:endChr m:val="]"/>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dPr>
                            <m:e>
                              <m:r>
                                <a:rPr kumimoji="0" lang="en-US" sz="1800" b="0" i="1" u="none" strike="noStrike" kern="1200" cap="none" spc="0" normalizeH="0" baseline="0" noProof="0">
                                  <a:ln>
                                    <a:noFill/>
                                  </a:ln>
                                  <a:solidFill>
                                    <a:prstClr val="black"/>
                                  </a:solidFill>
                                  <a:effectLst/>
                                  <a:uLnTx/>
                                  <a:uFillTx/>
                                  <a:latin typeface="Cambria Math"/>
                                  <a:ea typeface="+mn-ea"/>
                                  <a:cs typeface="+mn-cs"/>
                                </a:rPr>
                                <m:t>𝑖</m:t>
                              </m:r>
                            </m:e>
                          </m:d>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1</m:t>
                          </m:r>
                        </m:sub>
                      </m:sSub>
                      <m:r>
                        <a:rPr kumimoji="0" lang="en-US" sz="1800" b="0" i="0" u="none" strike="noStrike" kern="1200" cap="none" spc="0" normalizeH="0" baseline="0" noProof="0">
                          <a:ln>
                            <a:noFill/>
                          </a:ln>
                          <a:solidFill>
                            <a:prstClr val="black"/>
                          </a:solidFill>
                          <a:effectLst/>
                          <a:uLnTx/>
                          <a:uFillTx/>
                          <a:latin typeface="Cambria Math" panose="02040503050406030204" pitchFamily="18" charset="0"/>
                          <a:ea typeface="+mn-ea"/>
                          <a:cs typeface="+mn-cs"/>
                        </a:rPr>
                        <m:t>+…+</m:t>
                      </m:r>
                      <m:sSub>
                        <m:sSubPr>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𝛽</m:t>
                          </m:r>
                        </m:e>
                        <m:sub>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𝑖</m:t>
                          </m:r>
                          <m: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𝑁</m:t>
                          </m:r>
                        </m:sub>
                      </m:sSub>
                      <m:sSub>
                        <m:sSubPr>
                          <m:ctrlP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sSubPr>
                        <m:e>
                          <m:acc>
                            <m:accPr>
                              <m:chr m:val="̅"/>
                              <m:ctrlP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accPr>
                            <m:e>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𝑥</m:t>
                              </m:r>
                            </m:e>
                          </m:acc>
                        </m:e>
                        <m:sub>
                          <m:d>
                            <m:dPr>
                              <m:begChr m:val="["/>
                              <m:endChr m:val="]"/>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dPr>
                            <m:e>
                              <m:r>
                                <a:rPr kumimoji="0" lang="en-US" sz="1800" b="0" i="1" u="none" strike="noStrike" kern="1200" cap="none" spc="0" normalizeH="0" baseline="0" noProof="0">
                                  <a:ln>
                                    <a:noFill/>
                                  </a:ln>
                                  <a:solidFill>
                                    <a:prstClr val="black"/>
                                  </a:solidFill>
                                  <a:effectLst/>
                                  <a:uLnTx/>
                                  <a:uFillTx/>
                                  <a:latin typeface="Cambria Math"/>
                                  <a:ea typeface="+mn-ea"/>
                                  <a:cs typeface="+mn-cs"/>
                                </a:rPr>
                                <m:t>𝑖</m:t>
                              </m:r>
                            </m:e>
                          </m:d>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𝑁</m:t>
                          </m:r>
                        </m:sub>
                      </m:sSub>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m:t>
                      </m:r>
                      <m:sSub>
                        <m:sSubPr>
                          <m:ctrlP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r>
                            <a:rPr kumimoji="0" lang="en-US" sz="18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t>𝜖</m:t>
                          </m:r>
                        </m:e>
                        <m:sub>
                          <m:r>
                            <a:rPr kumimoji="0" lang="en-US" sz="18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𝑖</m:t>
                          </m:r>
                        </m:sub>
                      </m:sSub>
                    </m:oMath>
                  </m:oMathPara>
                </a14:m>
                <a:endParaRPr kumimoji="0" lang="en-US" sz="1800" b="0" i="0" u="none" strike="noStrike" kern="1200" cap="none" spc="0" normalizeH="0" baseline="0" noProof="0" dirty="0">
                  <a:ln>
                    <a:noFill/>
                  </a:ln>
                  <a:solidFill>
                    <a:prstClr val="black"/>
                  </a:solidFill>
                  <a:effectLst/>
                  <a:uLnTx/>
                  <a:uFillTx/>
                  <a:latin typeface="Century Gothic"/>
                  <a:ea typeface="+mn-ea"/>
                  <a:cs typeface="+mn-cs"/>
                </a:endParaRPr>
              </a:p>
            </p:txBody>
          </p:sp>
        </mc:Choice>
        <mc:Fallback xmlns="">
          <p:sp>
            <p:nvSpPr>
              <p:cNvPr id="88" name="Rectangle 87"/>
              <p:cNvSpPr>
                <a:spLocks noRot="1" noChangeAspect="1" noMove="1" noResize="1" noEditPoints="1" noAdjustHandles="1" noChangeArrowheads="1" noChangeShapeType="1" noTextEdit="1"/>
              </p:cNvSpPr>
              <p:nvPr/>
            </p:nvSpPr>
            <p:spPr>
              <a:xfrm>
                <a:off x="2855019" y="5784963"/>
                <a:ext cx="5073377" cy="427296"/>
              </a:xfrm>
              <a:prstGeom prst="rect">
                <a:avLst/>
              </a:prstGeom>
              <a:blipFill rotWithShape="0">
                <a:blip r:embed="rId13"/>
                <a:stretch>
                  <a:fillRect b="-5714"/>
                </a:stretch>
              </a:blipFill>
            </p:spPr>
            <p:txBody>
              <a:bodyPr/>
              <a:lstStyle/>
              <a:p>
                <a:r>
                  <a:rPr lang="en-US">
                    <a:noFill/>
                  </a:rPr>
                  <a:t> </a:t>
                </a:r>
              </a:p>
            </p:txBody>
          </p:sp>
        </mc:Fallback>
      </mc:AlternateContent>
      <p:graphicFrame>
        <p:nvGraphicFramePr>
          <p:cNvPr id="89" name="Table 88"/>
          <p:cNvGraphicFramePr>
            <a:graphicFrameLocks noGrp="1"/>
          </p:cNvGraphicFramePr>
          <p:nvPr>
            <p:extLst/>
          </p:nvPr>
        </p:nvGraphicFramePr>
        <p:xfrm>
          <a:off x="3218109" y="4473330"/>
          <a:ext cx="1181100" cy="860670"/>
        </p:xfrm>
        <a:graphic>
          <a:graphicData uri="http://schemas.openxmlformats.org/drawingml/2006/table">
            <a:tbl>
              <a:tblPr bandCol="1">
                <a:solidFill>
                  <a:srgbClr val="4472C4"/>
                </a:solidFill>
                <a:effectLst>
                  <a:outerShdw blurRad="57150" dist="19050" dir="5400000" algn="ctr" rotWithShape="0">
                    <a:srgbClr val="000000">
                      <a:alpha val="63000"/>
                    </a:srgbClr>
                  </a:outerShdw>
                </a:effectLst>
              </a:tblPr>
              <a:tblGrid>
                <a:gridCol w="295275">
                  <a:extLst>
                    <a:ext uri="{9D8B030D-6E8A-4147-A177-3AD203B41FA5}">
                      <a16:colId xmlns:a16="http://schemas.microsoft.com/office/drawing/2014/main" val="20000"/>
                    </a:ext>
                  </a:extLst>
                </a:gridCol>
                <a:gridCol w="295275">
                  <a:extLst>
                    <a:ext uri="{9D8B030D-6E8A-4147-A177-3AD203B41FA5}">
                      <a16:colId xmlns:a16="http://schemas.microsoft.com/office/drawing/2014/main" val="20001"/>
                    </a:ext>
                  </a:extLst>
                </a:gridCol>
                <a:gridCol w="295275">
                  <a:extLst>
                    <a:ext uri="{9D8B030D-6E8A-4147-A177-3AD203B41FA5}">
                      <a16:colId xmlns:a16="http://schemas.microsoft.com/office/drawing/2014/main" val="20002"/>
                    </a:ext>
                  </a:extLst>
                </a:gridCol>
                <a:gridCol w="295275">
                  <a:extLst>
                    <a:ext uri="{9D8B030D-6E8A-4147-A177-3AD203B41FA5}">
                      <a16:colId xmlns:a16="http://schemas.microsoft.com/office/drawing/2014/main" val="20003"/>
                    </a:ext>
                  </a:extLst>
                </a:gridCol>
              </a:tblGrid>
              <a:tr h="286890">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A7BCE3"/>
                    </a:solidFill>
                  </a:tcPr>
                </a:tc>
                <a:extLst>
                  <a:ext uri="{0D108BD9-81ED-4DB2-BD59-A6C34878D82A}">
                    <a16:rowId xmlns:a16="http://schemas.microsoft.com/office/drawing/2014/main" val="10000"/>
                  </a:ext>
                </a:extLst>
              </a:tr>
              <a:tr h="286890">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A7BCE3"/>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A7BCE3"/>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10001"/>
                  </a:ext>
                </a:extLst>
              </a:tr>
              <a:tr h="2868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10002"/>
                  </a:ext>
                </a:extLst>
              </a:tr>
            </a:tbl>
          </a:graphicData>
        </a:graphic>
      </p:graphicFrame>
      <p:sp>
        <p:nvSpPr>
          <p:cNvPr id="90" name="Right Arrow 89"/>
          <p:cNvSpPr/>
          <p:nvPr/>
        </p:nvSpPr>
        <p:spPr>
          <a:xfrm>
            <a:off x="2133600" y="4791183"/>
            <a:ext cx="457200" cy="304800"/>
          </a:xfrm>
          <a:prstGeom prst="righ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a:ea typeface="+mn-ea"/>
              <a:cs typeface="+mn-cs"/>
            </a:endParaRPr>
          </a:p>
        </p:txBody>
      </p:sp>
      <p:sp>
        <p:nvSpPr>
          <p:cNvPr id="91" name="TextBox 90"/>
          <p:cNvSpPr txBox="1"/>
          <p:nvPr/>
        </p:nvSpPr>
        <p:spPr>
          <a:xfrm>
            <a:off x="2058314" y="1594895"/>
            <a:ext cx="762000" cy="563880"/>
          </a:xfrm>
          <a:prstGeom prst="rect">
            <a:avLst/>
          </a:prstGeom>
        </p:spPr>
        <p:txBody>
          <a:bodyPr vert="horz" wrap="none"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Cluster</a:t>
            </a:r>
          </a:p>
        </p:txBody>
      </p:sp>
      <mc:AlternateContent xmlns:mc="http://schemas.openxmlformats.org/markup-compatibility/2006" xmlns:a14="http://schemas.microsoft.com/office/drawing/2010/main">
        <mc:Choice Requires="a14">
          <p:sp>
            <p:nvSpPr>
              <p:cNvPr id="92" name="TextBox 91"/>
              <p:cNvSpPr txBox="1"/>
              <p:nvPr/>
            </p:nvSpPr>
            <p:spPr>
              <a:xfrm>
                <a:off x="2570409" y="4176713"/>
                <a:ext cx="609600" cy="1382554"/>
              </a:xfrm>
              <a:prstGeom prst="rect">
                <a:avLst/>
              </a:prstGeom>
            </p:spPr>
            <p:txBody>
              <a:bodyPr vert="horz" wrap="none" lIns="91440" tIns="45720" rIns="91440" bIns="45720" rtlCol="0" anchor="ctr">
                <a:normAutofit fontScale="92500"/>
              </a:bodyPr>
              <a:lstStyle/>
              <a:p>
                <a:pPr marL="0" marR="0" lvl="0" indent="0" algn="l" defTabSz="914400" rtl="0" eaLnBrk="1" fontAlgn="auto" latinLnBrk="0" hangingPunct="1">
                  <a:lnSpc>
                    <a:spcPct val="100000"/>
                  </a:lnSpc>
                  <a:spcBef>
                    <a:spcPct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d>
                        <m:dPr>
                          <m:begChr m:val="["/>
                          <m:endChr m:val="]"/>
                          <m:ctrlP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dPr>
                        <m:e>
                          <m:m>
                            <m:mPr>
                              <m:mcs>
                                <m:mc>
                                  <m:mcPr>
                                    <m:count m:val="1"/>
                                    <m:mcJc m:val="center"/>
                                  </m:mcPr>
                                </m:mc>
                              </m:mcs>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mPr>
                            <m:mr>
                              <m:e>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acc>
                                      <m:accPr>
                                        <m:chr m:val="̅"/>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accPr>
                                      <m:e>
                                        <m: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e>
                                    </m:acc>
                                  </m:e>
                                  <m:sub>
                                    <m:r>
                                      <a:rPr kumimoji="0" lang="en-US" sz="2400" b="0" i="1" u="none" strike="noStrike" kern="1200" cap="none" spc="0" normalizeH="0" baseline="0" noProof="0">
                                        <a:ln>
                                          <a:noFill/>
                                        </a:ln>
                                        <a:solidFill>
                                          <a:prstClr val="black"/>
                                        </a:solidFill>
                                        <a:effectLst/>
                                        <a:uLnTx/>
                                        <a:uFillTx/>
                                        <a:latin typeface="Cambria Math"/>
                                        <a:ea typeface="+mn-ea"/>
                                        <a:cs typeface="+mn-cs"/>
                                      </a:rPr>
                                      <m:t>1</m:t>
                                    </m:r>
                                  </m:sub>
                                </m:sSub>
                              </m:e>
                            </m:mr>
                            <m:mr>
                              <m:e>
                                <m:r>
                                  <a:rPr kumimoji="0" lang="en-US" sz="2400" b="0" i="1" u="none" strike="noStrike" kern="1200" cap="none" spc="0" normalizeH="0" baseline="0" noProof="0">
                                    <a:ln>
                                      <a:noFill/>
                                    </a:ln>
                                    <a:solidFill>
                                      <a:prstClr val="black"/>
                                    </a:solidFill>
                                    <a:effectLst/>
                                    <a:uLnTx/>
                                    <a:uFillTx/>
                                    <a:latin typeface="Cambria Math"/>
                                    <a:ea typeface="+mn-ea"/>
                                    <a:cs typeface="+mn-cs"/>
                                  </a:rPr>
                                  <m:t>⋮</m:t>
                                </m:r>
                              </m:e>
                            </m:mr>
                            <m:mr>
                              <m:e>
                                <m:sSub>
                                  <m:sSubPr>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sSubPr>
                                  <m:e>
                                    <m:acc>
                                      <m:accPr>
                                        <m:chr m:val="̅"/>
                                        <m:ctrlPr>
                                          <a:rPr kumimoji="0" lang="en-US" sz="2400" b="0" i="1" u="none" strike="noStrike" kern="1200" cap="none" spc="0" normalizeH="0" baseline="0" noProof="0">
                                            <a:ln>
                                              <a:noFill/>
                                            </a:ln>
                                            <a:solidFill>
                                              <a:prstClr val="black"/>
                                            </a:solidFill>
                                            <a:effectLst/>
                                            <a:uLnTx/>
                                            <a:uFillTx/>
                                            <a:latin typeface="Cambria Math" panose="02040503050406030204" pitchFamily="18" charset="0"/>
                                            <a:ea typeface="+mn-ea"/>
                                            <a:cs typeface="+mn-cs"/>
                                          </a:rPr>
                                        </m:ctrlPr>
                                      </m:accPr>
                                      <m:e>
                                        <m: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𝑦</m:t>
                                        </m:r>
                                      </m:e>
                                    </m:acc>
                                  </m:e>
                                  <m:sub>
                                    <m:r>
                                      <a:rPr kumimoji="0" lang="en-US" sz="2400" b="0"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𝐾</m:t>
                                    </m:r>
                                  </m:sub>
                                </m:sSub>
                              </m:e>
                            </m:mr>
                          </m:m>
                        </m:e>
                      </m:d>
                    </m:oMath>
                  </m:oMathPara>
                </a14:m>
                <a:endParaRPr kumimoji="0" lang="en-US" sz="2400" b="0" i="0" u="none" strike="noStrike" kern="1200" cap="none" spc="0" normalizeH="0" baseline="0" noProof="0" dirty="0">
                  <a:ln>
                    <a:noFill/>
                  </a:ln>
                  <a:solidFill>
                    <a:prstClr val="black"/>
                  </a:solidFill>
                  <a:effectLst/>
                  <a:uLnTx/>
                  <a:uFillTx/>
                  <a:latin typeface="Perpetua" pitchFamily="18" charset="0"/>
                  <a:ea typeface="+mn-ea"/>
                  <a:cs typeface="+mn-cs"/>
                </a:endParaRPr>
              </a:p>
            </p:txBody>
          </p:sp>
        </mc:Choice>
        <mc:Fallback xmlns="">
          <p:sp>
            <p:nvSpPr>
              <p:cNvPr id="92" name="TextBox 91"/>
              <p:cNvSpPr txBox="1">
                <a:spLocks noRot="1" noChangeAspect="1" noMove="1" noResize="1" noEditPoints="1" noAdjustHandles="1" noChangeArrowheads="1" noChangeShapeType="1" noTextEdit="1"/>
              </p:cNvSpPr>
              <p:nvPr/>
            </p:nvSpPr>
            <p:spPr>
              <a:xfrm>
                <a:off x="2570409" y="4176713"/>
                <a:ext cx="609600" cy="1382554"/>
              </a:xfrm>
              <a:prstGeom prst="rect">
                <a:avLst/>
              </a:prstGeom>
              <a:blipFill rotWithShape="0">
                <a:blip r:embed="rId1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3" name="TextBox 92"/>
              <p:cNvSpPr txBox="1"/>
              <p:nvPr/>
            </p:nvSpPr>
            <p:spPr>
              <a:xfrm>
                <a:off x="3180009" y="4105828"/>
                <a:ext cx="1149287" cy="365760"/>
              </a:xfrm>
              <a:prstGeom prst="rect">
                <a:avLst/>
              </a:prstGeom>
            </p:spPr>
            <p:txBody>
              <a:bodyPr vert="horz" wrap="none" lIns="91440" tIns="45720" rIns="91440" bIns="45720" rtlCol="0" anchor="ctr">
                <a:normAutofit fontScale="70000" lnSpcReduction="20000"/>
              </a:bodyPr>
              <a:lstStyle/>
              <a:p>
                <a:pPr marL="0" marR="0" lvl="0" indent="0" algn="l" defTabSz="914400" rtl="0" eaLnBrk="1" fontAlgn="auto" latinLnBrk="0" hangingPunct="1">
                  <a:lnSpc>
                    <a:spcPct val="100000"/>
                  </a:lnSpc>
                  <a:spcBef>
                    <a:spcPct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acc>
                        <m:accPr>
                          <m:chr m:val="̅"/>
                          <m:ctrlPr>
                            <a:rPr kumimoji="0" lang="en-US" sz="2400" b="1"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ctrlPr>
                        </m:accPr>
                        <m:e>
                          <m:r>
                            <a:rPr kumimoji="0" lang="en-US" sz="2400" b="1" i="1" u="none" strike="noStrike" kern="1200" cap="none" spc="0" normalizeH="0" baseline="0" noProof="0" smtClean="0">
                              <a:ln>
                                <a:noFill/>
                              </a:ln>
                              <a:solidFill>
                                <a:prstClr val="black"/>
                              </a:solidFill>
                              <a:effectLst/>
                              <a:uLnTx/>
                              <a:uFillTx/>
                              <a:latin typeface="Cambria Math" panose="02040503050406030204" pitchFamily="18" charset="0"/>
                              <a:ea typeface="+mn-ea"/>
                              <a:cs typeface="+mn-cs"/>
                            </a:rPr>
                            <m:t>𝒀</m:t>
                          </m:r>
                        </m:e>
                      </m:acc>
                    </m:oMath>
                  </m:oMathPara>
                </a14:m>
                <a:endParaRPr kumimoji="0" lang="en-US" sz="2400" b="1" i="0" u="none" strike="noStrike" kern="1200" cap="none" spc="0" normalizeH="0" baseline="0" noProof="0" dirty="0">
                  <a:ln>
                    <a:noFill/>
                  </a:ln>
                  <a:solidFill>
                    <a:prstClr val="black"/>
                  </a:solidFill>
                  <a:effectLst/>
                  <a:uLnTx/>
                  <a:uFillTx/>
                  <a:latin typeface="Perpetua" pitchFamily="18" charset="0"/>
                  <a:ea typeface="+mn-ea"/>
                  <a:cs typeface="+mn-cs"/>
                </a:endParaRPr>
              </a:p>
            </p:txBody>
          </p:sp>
        </mc:Choice>
        <mc:Fallback xmlns="">
          <p:sp>
            <p:nvSpPr>
              <p:cNvPr id="93" name="TextBox 92"/>
              <p:cNvSpPr txBox="1">
                <a:spLocks noRot="1" noChangeAspect="1" noMove="1" noResize="1" noEditPoints="1" noAdjustHandles="1" noChangeArrowheads="1" noChangeShapeType="1" noTextEdit="1"/>
              </p:cNvSpPr>
              <p:nvPr/>
            </p:nvSpPr>
            <p:spPr>
              <a:xfrm>
                <a:off x="3180009" y="4105828"/>
                <a:ext cx="1149287" cy="365760"/>
              </a:xfrm>
              <a:prstGeom prst="rect">
                <a:avLst/>
              </a:prstGeom>
              <a:blipFill rotWithShape="0">
                <a:blip r:embed="rId15"/>
                <a:stretch>
                  <a:fillRect/>
                </a:stretch>
              </a:blipFill>
            </p:spPr>
            <p:txBody>
              <a:bodyPr/>
              <a:lstStyle/>
              <a:p>
                <a:r>
                  <a:rPr lang="en-US">
                    <a:noFill/>
                  </a:rPr>
                  <a:t> </a:t>
                </a:r>
              </a:p>
            </p:txBody>
          </p:sp>
        </mc:Fallback>
      </mc:AlternateContent>
      <p:graphicFrame>
        <p:nvGraphicFramePr>
          <p:cNvPr id="94" name="Table 93"/>
          <p:cNvGraphicFramePr>
            <a:graphicFrameLocks noGrp="1"/>
          </p:cNvGraphicFramePr>
          <p:nvPr>
            <p:extLst/>
          </p:nvPr>
        </p:nvGraphicFramePr>
        <p:xfrm>
          <a:off x="6564313" y="4703860"/>
          <a:ext cx="1181100" cy="286890"/>
        </p:xfrm>
        <a:graphic>
          <a:graphicData uri="http://schemas.openxmlformats.org/drawingml/2006/table">
            <a:tbl>
              <a:tblPr bandCol="1">
                <a:solidFill>
                  <a:srgbClr val="4472C4"/>
                </a:solidFill>
                <a:effectLst>
                  <a:outerShdw blurRad="57150" dist="19050" dir="5400000" algn="ctr" rotWithShape="0">
                    <a:srgbClr val="000000">
                      <a:alpha val="63000"/>
                    </a:srgbClr>
                  </a:outerShdw>
                </a:effectLst>
              </a:tblPr>
              <a:tblGrid>
                <a:gridCol w="295275">
                  <a:extLst>
                    <a:ext uri="{9D8B030D-6E8A-4147-A177-3AD203B41FA5}">
                      <a16:colId xmlns:a16="http://schemas.microsoft.com/office/drawing/2014/main" val="20000"/>
                    </a:ext>
                  </a:extLst>
                </a:gridCol>
                <a:gridCol w="295275">
                  <a:extLst>
                    <a:ext uri="{9D8B030D-6E8A-4147-A177-3AD203B41FA5}">
                      <a16:colId xmlns:a16="http://schemas.microsoft.com/office/drawing/2014/main" val="20001"/>
                    </a:ext>
                  </a:extLst>
                </a:gridCol>
                <a:gridCol w="295275">
                  <a:extLst>
                    <a:ext uri="{9D8B030D-6E8A-4147-A177-3AD203B41FA5}">
                      <a16:colId xmlns:a16="http://schemas.microsoft.com/office/drawing/2014/main" val="20002"/>
                    </a:ext>
                  </a:extLst>
                </a:gridCol>
                <a:gridCol w="295275">
                  <a:extLst>
                    <a:ext uri="{9D8B030D-6E8A-4147-A177-3AD203B41FA5}">
                      <a16:colId xmlns:a16="http://schemas.microsoft.com/office/drawing/2014/main" val="20003"/>
                    </a:ext>
                  </a:extLst>
                </a:gridCol>
              </a:tblGrid>
              <a:tr h="286890">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A7BCE3"/>
                    </a:solidFill>
                  </a:tcPr>
                </a:tc>
                <a:extLst>
                  <a:ext uri="{0D108BD9-81ED-4DB2-BD59-A6C34878D82A}">
                    <a16:rowId xmlns:a16="http://schemas.microsoft.com/office/drawing/2014/main" val="10000"/>
                  </a:ext>
                </a:extLst>
              </a:tr>
            </a:tbl>
          </a:graphicData>
        </a:graphic>
      </p:graphicFrame>
      <p:sp>
        <p:nvSpPr>
          <p:cNvPr id="95" name="TextBox 94"/>
          <p:cNvSpPr txBox="1"/>
          <p:nvPr/>
        </p:nvSpPr>
        <p:spPr>
          <a:xfrm>
            <a:off x="1970619" y="4340539"/>
            <a:ext cx="762000" cy="563880"/>
          </a:xfrm>
          <a:prstGeom prst="rect">
            <a:avLst/>
          </a:prstGeom>
        </p:spPr>
        <p:txBody>
          <a:bodyPr vert="horz" wrap="none"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Cluster</a:t>
            </a:r>
          </a:p>
        </p:txBody>
      </p:sp>
      <p:graphicFrame>
        <p:nvGraphicFramePr>
          <p:cNvPr id="96" name="Table 95"/>
          <p:cNvGraphicFramePr>
            <a:graphicFrameLocks noGrp="1"/>
          </p:cNvGraphicFramePr>
          <p:nvPr>
            <p:extLst/>
          </p:nvPr>
        </p:nvGraphicFramePr>
        <p:xfrm>
          <a:off x="837436" y="4088014"/>
          <a:ext cx="1181100" cy="2008230"/>
        </p:xfrm>
        <a:graphic>
          <a:graphicData uri="http://schemas.openxmlformats.org/drawingml/2006/table">
            <a:tbl>
              <a:tblPr bandCol="1">
                <a:solidFill>
                  <a:srgbClr val="4472C4"/>
                </a:solidFill>
                <a:effectLst>
                  <a:outerShdw blurRad="57150" dist="19050" dir="5400000" algn="ctr" rotWithShape="0">
                    <a:srgbClr val="000000">
                      <a:alpha val="63000"/>
                    </a:srgbClr>
                  </a:outerShdw>
                </a:effectLst>
              </a:tblPr>
              <a:tblGrid>
                <a:gridCol w="295275">
                  <a:extLst>
                    <a:ext uri="{9D8B030D-6E8A-4147-A177-3AD203B41FA5}">
                      <a16:colId xmlns:a16="http://schemas.microsoft.com/office/drawing/2014/main" val="20000"/>
                    </a:ext>
                  </a:extLst>
                </a:gridCol>
                <a:gridCol w="295275">
                  <a:extLst>
                    <a:ext uri="{9D8B030D-6E8A-4147-A177-3AD203B41FA5}">
                      <a16:colId xmlns:a16="http://schemas.microsoft.com/office/drawing/2014/main" val="20001"/>
                    </a:ext>
                  </a:extLst>
                </a:gridCol>
                <a:gridCol w="295275">
                  <a:extLst>
                    <a:ext uri="{9D8B030D-6E8A-4147-A177-3AD203B41FA5}">
                      <a16:colId xmlns:a16="http://schemas.microsoft.com/office/drawing/2014/main" val="20002"/>
                    </a:ext>
                  </a:extLst>
                </a:gridCol>
                <a:gridCol w="295275">
                  <a:extLst>
                    <a:ext uri="{9D8B030D-6E8A-4147-A177-3AD203B41FA5}">
                      <a16:colId xmlns:a16="http://schemas.microsoft.com/office/drawing/2014/main" val="20003"/>
                    </a:ext>
                  </a:extLst>
                </a:gridCol>
              </a:tblGrid>
              <a:tr h="286890">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A7BCE3"/>
                    </a:solidFill>
                  </a:tcPr>
                </a:tc>
                <a:extLst>
                  <a:ext uri="{0D108BD9-81ED-4DB2-BD59-A6C34878D82A}">
                    <a16:rowId xmlns:a16="http://schemas.microsoft.com/office/drawing/2014/main" val="10000"/>
                  </a:ext>
                </a:extLst>
              </a:tr>
              <a:tr h="286890">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A7BCE3"/>
                    </a:solidFill>
                  </a:tcPr>
                </a:tc>
                <a:extLst>
                  <a:ext uri="{0D108BD9-81ED-4DB2-BD59-A6C34878D82A}">
                    <a16:rowId xmlns:a16="http://schemas.microsoft.com/office/drawing/2014/main" val="10001"/>
                  </a:ext>
                </a:extLst>
              </a:tr>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A7BCE3"/>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A7BCE3"/>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10002"/>
                  </a:ext>
                </a:extLst>
              </a:tr>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A7BCE3"/>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A7BCE3"/>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vert="eaVert"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10003"/>
                  </a:ext>
                </a:extLst>
              </a:tr>
              <a:tr h="2868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10004"/>
                  </a:ext>
                </a:extLst>
              </a:tr>
              <a:tr h="28689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10005"/>
                  </a:ext>
                </a:extLst>
              </a:tr>
              <a:tr h="286890">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400" rtl="0" eaLnBrk="1" latinLnBrk="0" hangingPunct="1">
                        <a:defRPr sz="1800" kern="1200">
                          <a:solidFill>
                            <a:schemeClr val="lt1"/>
                          </a:solidFill>
                          <a:latin typeface="Calibri" panose="020F0502020204030204"/>
                          <a:ea typeface=""/>
                          <a:cs typeface=""/>
                        </a:defRPr>
                      </a:lvl1pPr>
                      <a:lvl2pPr marL="457200" algn="l" defTabSz="914400" rtl="0" eaLnBrk="1" latinLnBrk="0" hangingPunct="1">
                        <a:defRPr sz="1800" kern="1200">
                          <a:solidFill>
                            <a:schemeClr val="lt1"/>
                          </a:solidFill>
                          <a:latin typeface="Calibri" panose="020F0502020204030204"/>
                          <a:ea typeface=""/>
                          <a:cs typeface=""/>
                        </a:defRPr>
                      </a:lvl2pPr>
                      <a:lvl3pPr marL="914400" algn="l" defTabSz="914400" rtl="0" eaLnBrk="1" latinLnBrk="0" hangingPunct="1">
                        <a:defRPr sz="1800" kern="1200">
                          <a:solidFill>
                            <a:schemeClr val="lt1"/>
                          </a:solidFill>
                          <a:latin typeface="Calibri" panose="020F0502020204030204"/>
                          <a:ea typeface=""/>
                          <a:cs typeface=""/>
                        </a:defRPr>
                      </a:lvl3pPr>
                      <a:lvl4pPr marL="1371600" algn="l" defTabSz="914400" rtl="0" eaLnBrk="1" latinLnBrk="0" hangingPunct="1">
                        <a:defRPr sz="1800" kern="1200">
                          <a:solidFill>
                            <a:schemeClr val="lt1"/>
                          </a:solidFill>
                          <a:latin typeface="Calibri" panose="020F0502020204030204"/>
                          <a:ea typeface=""/>
                          <a:cs typeface=""/>
                        </a:defRPr>
                      </a:lvl4pPr>
                      <a:lvl5pPr marL="1828800" algn="l" defTabSz="914400" rtl="0" eaLnBrk="1" latinLnBrk="0" hangingPunct="1">
                        <a:defRPr sz="1800" kern="1200">
                          <a:solidFill>
                            <a:schemeClr val="lt1"/>
                          </a:solidFill>
                          <a:latin typeface="Calibri" panose="020F0502020204030204"/>
                          <a:ea typeface=""/>
                          <a:cs typeface=""/>
                        </a:defRPr>
                      </a:lvl5pPr>
                      <a:lvl6pPr marL="2286000" algn="l" defTabSz="914400" rtl="0" eaLnBrk="1" latinLnBrk="0" hangingPunct="1">
                        <a:defRPr sz="1800" kern="1200">
                          <a:solidFill>
                            <a:schemeClr val="lt1"/>
                          </a:solidFill>
                          <a:latin typeface="Calibri" panose="020F0502020204030204"/>
                          <a:ea typeface=""/>
                          <a:cs typeface=""/>
                        </a:defRPr>
                      </a:lvl6pPr>
                      <a:lvl7pPr marL="2743200" algn="l" defTabSz="914400" rtl="0" eaLnBrk="1" latinLnBrk="0" hangingPunct="1">
                        <a:defRPr sz="1800" kern="1200">
                          <a:solidFill>
                            <a:schemeClr val="lt1"/>
                          </a:solidFill>
                          <a:latin typeface="Calibri" panose="020F0502020204030204"/>
                          <a:ea typeface=""/>
                          <a:cs typeface=""/>
                        </a:defRPr>
                      </a:lvl7pPr>
                      <a:lvl8pPr marL="3200400" algn="l" defTabSz="914400" rtl="0" eaLnBrk="1" latinLnBrk="0" hangingPunct="1">
                        <a:defRPr sz="1800" kern="1200">
                          <a:solidFill>
                            <a:schemeClr val="lt1"/>
                          </a:solidFill>
                          <a:latin typeface="Calibri" panose="020F0502020204030204"/>
                          <a:ea typeface=""/>
                          <a:cs typeface=""/>
                        </a:defRPr>
                      </a:lvl8pPr>
                      <a:lvl9pPr marL="3657600" algn="l" defTabSz="914400" rtl="0" eaLnBrk="1" latinLnBrk="0" hangingPunct="1">
                        <a:defRPr sz="1800" kern="1200">
                          <a:solidFill>
                            <a:schemeClr val="lt1"/>
                          </a:solidFill>
                          <a:latin typeface="Calibri" panose="020F0502020204030204"/>
                          <a:ea typeface=""/>
                          <a:cs typeface=""/>
                        </a:defRPr>
                      </a:lvl9pPr>
                    </a:lstStyle>
                    <a:p>
                      <a:pPr algn="ctr"/>
                      <a:endParaRPr lang="en-US" sz="1400" i="1" kern="1200" dirty="0">
                        <a:solidFill>
                          <a:schemeClr val="lt1"/>
                        </a:solidFill>
                        <a:latin typeface="Cambria Math" panose="02040503050406030204" pitchFamily="18" charset="0"/>
                        <a:ea typeface="Cambria Math" panose="02040503050406030204" pitchFamily="18" charset="0"/>
                        <a:cs typeface="+mn-cs"/>
                      </a:endParaRPr>
                    </a:p>
                  </a:txBody>
                  <a:tcPr marL="73531" marR="73531" marT="36765" marB="36765" anchor="ctr">
                    <a:lnL w="19050" cap="flat" cmpd="sng" algn="ctr">
                      <a:solidFill>
                        <a:sysClr val="window" lastClr="FFFFFF"/>
                      </a:solidFill>
                      <a:prstDash val="solid"/>
                      <a:round/>
                      <a:headEnd type="none" w="med" len="med"/>
                      <a:tailEnd type="none" w="med" len="med"/>
                    </a:lnL>
                    <a:lnR w="19050" cap="flat" cmpd="sng" algn="ctr">
                      <a:solidFill>
                        <a:sysClr val="window" lastClr="FFFFFF"/>
                      </a:solidFill>
                      <a:prstDash val="solid"/>
                      <a:round/>
                      <a:headEnd type="none" w="med" len="med"/>
                      <a:tailEnd type="none" w="med" len="med"/>
                    </a:lnR>
                    <a:lnT w="19050" cap="flat" cmpd="sng" algn="ctr">
                      <a:solidFill>
                        <a:sysClr val="window" lastClr="FFFFFF"/>
                      </a:solidFill>
                      <a:prstDash val="solid"/>
                      <a:round/>
                      <a:headEnd type="none" w="med" len="med"/>
                      <a:tailEnd type="none" w="med" len="med"/>
                    </a:lnT>
                    <a:lnB w="19050"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10006"/>
                  </a:ext>
                </a:extLst>
              </a:tr>
            </a:tbl>
          </a:graphicData>
        </a:graphic>
      </p:graphicFrame>
      <p:sp>
        <p:nvSpPr>
          <p:cNvPr id="34" name="Title 1">
            <a:extLst>
              <a:ext uri="{FF2B5EF4-FFF2-40B4-BE49-F238E27FC236}">
                <a16:creationId xmlns:a16="http://schemas.microsoft.com/office/drawing/2014/main" id="{F90B266E-A250-FD43-8302-1DFFAE145F3D}"/>
              </a:ext>
            </a:extLst>
          </p:cNvPr>
          <p:cNvSpPr txBox="1">
            <a:spLocks/>
          </p:cNvSpPr>
          <p:nvPr/>
        </p:nvSpPr>
        <p:spPr>
          <a:xfrm>
            <a:off x="406676" y="353869"/>
            <a:ext cx="8229600" cy="698213"/>
          </a:xfrm>
          <a:prstGeom prst="rect">
            <a:avLst/>
          </a:prstGeom>
        </p:spPr>
        <p:txBody>
          <a:bodyPr vert="horz"/>
          <a:lstStyle>
            <a:lvl1pPr algn="l" defTabSz="457200" rtl="0" eaLnBrk="1" latinLnBrk="0" hangingPunct="1">
              <a:spcBef>
                <a:spcPct val="0"/>
              </a:spcBef>
              <a:buNone/>
              <a:defRPr sz="4400" b="1" kern="1200">
                <a:solidFill>
                  <a:srgbClr val="14487F"/>
                </a:solidFill>
                <a:latin typeface="Times New Roman"/>
                <a:ea typeface="+mj-ea"/>
                <a:cs typeface="Times New Roman"/>
              </a:defRPr>
            </a:lvl1pPr>
          </a:lstStyle>
          <a:p>
            <a:pPr algn="ctr"/>
            <a:r>
              <a:rPr lang="en-US" sz="3200" dirty="0"/>
              <a:t>BIRD</a:t>
            </a:r>
          </a:p>
        </p:txBody>
      </p:sp>
    </p:spTree>
    <p:extLst>
      <p:ext uri="{BB962C8B-B14F-4D97-AF65-F5344CB8AC3E}">
        <p14:creationId xmlns:p14="http://schemas.microsoft.com/office/powerpoint/2010/main" val="347742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500"/>
                                        <p:tgtEl>
                                          <p:spTgt spid="9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90"/>
                                        </p:tgtEl>
                                        <p:attrNameLst>
                                          <p:attrName>style.visibility</p:attrName>
                                        </p:attrNameLst>
                                      </p:cBhvr>
                                      <p:to>
                                        <p:strVal val="visible"/>
                                      </p:to>
                                    </p:set>
                                    <p:animEffect transition="in" filter="wipe(left)">
                                      <p:cBhvr>
                                        <p:cTn id="10" dur="500"/>
                                        <p:tgtEl>
                                          <p:spTgt spid="90"/>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92"/>
                                        </p:tgtEl>
                                        <p:attrNameLst>
                                          <p:attrName>style.visibility</p:attrName>
                                        </p:attrNameLst>
                                      </p:cBhvr>
                                      <p:to>
                                        <p:strVal val="visible"/>
                                      </p:to>
                                    </p:set>
                                    <p:animEffect transition="in" filter="wipe(left)">
                                      <p:cBhvr>
                                        <p:cTn id="13" dur="500"/>
                                        <p:tgtEl>
                                          <p:spTgt spid="92"/>
                                        </p:tgtEl>
                                      </p:cBhvr>
                                    </p:animEffect>
                                  </p:childTnLst>
                                </p:cTn>
                              </p:par>
                              <p:par>
                                <p:cTn id="14" presetID="22" presetClass="entr" presetSubtype="8" fill="hold" nodeType="withEffect">
                                  <p:stCondLst>
                                    <p:cond delay="0"/>
                                  </p:stCondLst>
                                  <p:childTnLst>
                                    <p:set>
                                      <p:cBhvr>
                                        <p:cTn id="15" dur="1" fill="hold">
                                          <p:stCondLst>
                                            <p:cond delay="0"/>
                                          </p:stCondLst>
                                        </p:cTn>
                                        <p:tgtEl>
                                          <p:spTgt spid="89"/>
                                        </p:tgtEl>
                                        <p:attrNameLst>
                                          <p:attrName>style.visibility</p:attrName>
                                        </p:attrNameLst>
                                      </p:cBhvr>
                                      <p:to>
                                        <p:strVal val="visible"/>
                                      </p:to>
                                    </p:set>
                                    <p:animEffect transition="in" filter="wipe(left)">
                                      <p:cBhvr>
                                        <p:cTn id="16" dur="500"/>
                                        <p:tgtEl>
                                          <p:spTgt spid="89"/>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93"/>
                                        </p:tgtEl>
                                        <p:attrNameLst>
                                          <p:attrName>style.visibility</p:attrName>
                                        </p:attrNameLst>
                                      </p:cBhvr>
                                      <p:to>
                                        <p:strVal val="visible"/>
                                      </p:to>
                                    </p:set>
                                    <p:animEffect transition="in" filter="wipe(left)">
                                      <p:cBhvr>
                                        <p:cTn id="19" dur="500"/>
                                        <p:tgtEl>
                                          <p:spTgt spid="9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5"/>
                                        </p:tgtEl>
                                        <p:attrNameLst>
                                          <p:attrName>style.visibility</p:attrName>
                                        </p:attrNameLst>
                                      </p:cBhvr>
                                      <p:to>
                                        <p:strVal val="visible"/>
                                      </p:to>
                                    </p:set>
                                    <p:animEffect transition="in" filter="fade">
                                      <p:cBhvr>
                                        <p:cTn id="24" dur="500"/>
                                        <p:tgtEl>
                                          <p:spTgt spid="8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1"/>
                                        </p:tgtEl>
                                        <p:attrNameLst>
                                          <p:attrName>style.visibility</p:attrName>
                                        </p:attrNameLst>
                                      </p:cBhvr>
                                      <p:to>
                                        <p:strVal val="visible"/>
                                      </p:to>
                                    </p:set>
                                    <p:animEffect transition="in" filter="fade">
                                      <p:cBhvr>
                                        <p:cTn id="27" dur="500"/>
                                        <p:tgtEl>
                                          <p:spTgt spid="9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84"/>
                                        </p:tgtEl>
                                        <p:attrNameLst>
                                          <p:attrName>style.visibility</p:attrName>
                                        </p:attrNameLst>
                                      </p:cBhvr>
                                      <p:to>
                                        <p:strVal val="visible"/>
                                      </p:to>
                                    </p:set>
                                    <p:animEffect transition="in" filter="fade">
                                      <p:cBhvr>
                                        <p:cTn id="30" dur="500"/>
                                        <p:tgtEl>
                                          <p:spTgt spid="84"/>
                                        </p:tgtEl>
                                      </p:cBhvr>
                                    </p:animEffect>
                                  </p:childTnLst>
                                </p:cTn>
                              </p:par>
                              <p:par>
                                <p:cTn id="31" presetID="10" presetClass="entr" presetSubtype="0" fill="hold"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fade">
                                      <p:cBhvr>
                                        <p:cTn id="33" dur="500"/>
                                        <p:tgtEl>
                                          <p:spTgt spid="8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83"/>
                                        </p:tgtEl>
                                        <p:attrNameLst>
                                          <p:attrName>style.visibility</p:attrName>
                                        </p:attrNameLst>
                                      </p:cBhvr>
                                      <p:to>
                                        <p:strVal val="visible"/>
                                      </p:to>
                                    </p:set>
                                    <p:animEffect transition="in" filter="fade">
                                      <p:cBhvr>
                                        <p:cTn id="36" dur="500"/>
                                        <p:tgtEl>
                                          <p:spTgt spid="8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500"/>
                                        <p:tgtEl>
                                          <p:spTgt spid="7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76"/>
                                        </p:tgtEl>
                                        <p:attrNameLst>
                                          <p:attrName>style.visibility</p:attrName>
                                        </p:attrNameLst>
                                      </p:cBhvr>
                                      <p:to>
                                        <p:strVal val="visible"/>
                                      </p:to>
                                    </p:set>
                                    <p:animEffect transition="in" filter="fade">
                                      <p:cBhvr>
                                        <p:cTn id="42" dur="500"/>
                                        <p:tgtEl>
                                          <p:spTgt spid="7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75"/>
                                        </p:tgtEl>
                                        <p:attrNameLst>
                                          <p:attrName>style.visibility</p:attrName>
                                        </p:attrNameLst>
                                      </p:cBhvr>
                                      <p:to>
                                        <p:strVal val="visible"/>
                                      </p:to>
                                    </p:set>
                                    <p:animEffect transition="in" filter="fade">
                                      <p:cBhvr>
                                        <p:cTn id="45" dur="500"/>
                                        <p:tgtEl>
                                          <p:spTgt spid="75"/>
                                        </p:tgtEl>
                                      </p:cBhvr>
                                    </p:animEffect>
                                  </p:childTnLst>
                                </p:cTn>
                              </p:par>
                              <p:par>
                                <p:cTn id="46" presetID="10" presetClass="entr" presetSubtype="0" fill="hold" nodeType="withEffect">
                                  <p:stCondLst>
                                    <p:cond delay="0"/>
                                  </p:stCondLst>
                                  <p:childTnLst>
                                    <p:set>
                                      <p:cBhvr>
                                        <p:cTn id="47" dur="1" fill="hold">
                                          <p:stCondLst>
                                            <p:cond delay="0"/>
                                          </p:stCondLst>
                                        </p:cTn>
                                        <p:tgtEl>
                                          <p:spTgt spid="68"/>
                                        </p:tgtEl>
                                        <p:attrNameLst>
                                          <p:attrName>style.visibility</p:attrName>
                                        </p:attrNameLst>
                                      </p:cBhvr>
                                      <p:to>
                                        <p:strVal val="visible"/>
                                      </p:to>
                                    </p:set>
                                    <p:animEffect transition="in" filter="fade">
                                      <p:cBhvr>
                                        <p:cTn id="48" dur="500"/>
                                        <p:tgtEl>
                                          <p:spTgt spid="6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7"/>
                                        </p:tgtEl>
                                        <p:attrNameLst>
                                          <p:attrName>style.visibility</p:attrName>
                                        </p:attrNameLst>
                                      </p:cBhvr>
                                      <p:to>
                                        <p:strVal val="visible"/>
                                      </p:to>
                                    </p:set>
                                    <p:animEffect transition="in" filter="fade">
                                      <p:cBhvr>
                                        <p:cTn id="51" dur="500"/>
                                        <p:tgtEl>
                                          <p:spTgt spid="67"/>
                                        </p:tgtEl>
                                      </p:cBhvr>
                                    </p:animEffect>
                                  </p:childTnLst>
                                </p:cTn>
                              </p:par>
                              <p:par>
                                <p:cTn id="52" presetID="10" presetClass="entr" presetSubtype="0" fill="hold" nodeType="withEffect">
                                  <p:stCondLst>
                                    <p:cond delay="0"/>
                                  </p:stCondLst>
                                  <p:childTnLst>
                                    <p:set>
                                      <p:cBhvr>
                                        <p:cTn id="53" dur="1" fill="hold">
                                          <p:stCondLst>
                                            <p:cond delay="0"/>
                                          </p:stCondLst>
                                        </p:cTn>
                                        <p:tgtEl>
                                          <p:spTgt spid="78"/>
                                        </p:tgtEl>
                                        <p:attrNameLst>
                                          <p:attrName>style.visibility</p:attrName>
                                        </p:attrNameLst>
                                      </p:cBhvr>
                                      <p:to>
                                        <p:strVal val="visible"/>
                                      </p:to>
                                    </p:set>
                                    <p:animEffect transition="in" filter="fade">
                                      <p:cBhvr>
                                        <p:cTn id="54" dur="500"/>
                                        <p:tgtEl>
                                          <p:spTgt spid="78"/>
                                        </p:tgtEl>
                                      </p:cBhvr>
                                    </p:animEffect>
                                  </p:childTnLst>
                                </p:cTn>
                              </p:par>
                              <p:par>
                                <p:cTn id="55" presetID="10" presetClass="entr" presetSubtype="0" fill="hold" nodeType="withEffect">
                                  <p:stCondLst>
                                    <p:cond delay="0"/>
                                  </p:stCondLst>
                                  <p:childTnLst>
                                    <p:set>
                                      <p:cBhvr>
                                        <p:cTn id="56" dur="1" fill="hold">
                                          <p:stCondLst>
                                            <p:cond delay="0"/>
                                          </p:stCondLst>
                                        </p:cTn>
                                        <p:tgtEl>
                                          <p:spTgt spid="69"/>
                                        </p:tgtEl>
                                        <p:attrNameLst>
                                          <p:attrName>style.visibility</p:attrName>
                                        </p:attrNameLst>
                                      </p:cBhvr>
                                      <p:to>
                                        <p:strVal val="visible"/>
                                      </p:to>
                                    </p:set>
                                    <p:animEffect transition="in" filter="fade">
                                      <p:cBhvr>
                                        <p:cTn id="57" dur="500"/>
                                        <p:tgtEl>
                                          <p:spTgt spid="69"/>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87"/>
                                        </p:tgtEl>
                                        <p:attrNameLst>
                                          <p:attrName>style.visibility</p:attrName>
                                        </p:attrNameLst>
                                      </p:cBhvr>
                                      <p:to>
                                        <p:strVal val="visible"/>
                                      </p:to>
                                    </p:set>
                                    <p:animEffect transition="in" filter="fade">
                                      <p:cBhvr>
                                        <p:cTn id="60" dur="500"/>
                                        <p:tgtEl>
                                          <p:spTgt spid="87"/>
                                        </p:tgtEl>
                                      </p:cBhvr>
                                    </p:animEffect>
                                  </p:childTnLst>
                                </p:cTn>
                              </p:par>
                              <p:par>
                                <p:cTn id="61" presetID="10" presetClass="entr" presetSubtype="0" fill="hold" nodeType="withEffect">
                                  <p:stCondLst>
                                    <p:cond delay="0"/>
                                  </p:stCondLst>
                                  <p:childTnLst>
                                    <p:set>
                                      <p:cBhvr>
                                        <p:cTn id="62" dur="1" fill="hold">
                                          <p:stCondLst>
                                            <p:cond delay="0"/>
                                          </p:stCondLst>
                                        </p:cTn>
                                        <p:tgtEl>
                                          <p:spTgt spid="86"/>
                                        </p:tgtEl>
                                        <p:attrNameLst>
                                          <p:attrName>style.visibility</p:attrName>
                                        </p:attrNameLst>
                                      </p:cBhvr>
                                      <p:to>
                                        <p:strVal val="visible"/>
                                      </p:to>
                                    </p:set>
                                    <p:animEffect transition="in" filter="fade">
                                      <p:cBhvr>
                                        <p:cTn id="63" dur="500"/>
                                        <p:tgtEl>
                                          <p:spTgt spid="86"/>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73"/>
                                        </p:tgtEl>
                                        <p:attrNameLst>
                                          <p:attrName>style.visibility</p:attrName>
                                        </p:attrNameLst>
                                      </p:cBhvr>
                                      <p:to>
                                        <p:strVal val="visible"/>
                                      </p:to>
                                    </p:set>
                                    <p:animEffect transition="in" filter="fade">
                                      <p:cBhvr>
                                        <p:cTn id="66" dur="500"/>
                                        <p:tgtEl>
                                          <p:spTgt spid="73"/>
                                        </p:tgtEl>
                                      </p:cBhvr>
                                    </p:animEffect>
                                  </p:childTnLst>
                                </p:cTn>
                              </p:par>
                              <p:par>
                                <p:cTn id="67" presetID="10" presetClass="entr" presetSubtype="0" fill="hold" nodeType="withEffect">
                                  <p:stCondLst>
                                    <p:cond delay="0"/>
                                  </p:stCondLst>
                                  <p:childTnLst>
                                    <p:set>
                                      <p:cBhvr>
                                        <p:cTn id="68" dur="1" fill="hold">
                                          <p:stCondLst>
                                            <p:cond delay="0"/>
                                          </p:stCondLst>
                                        </p:cTn>
                                        <p:tgtEl>
                                          <p:spTgt spid="94"/>
                                        </p:tgtEl>
                                        <p:attrNameLst>
                                          <p:attrName>style.visibility</p:attrName>
                                        </p:attrNameLst>
                                      </p:cBhvr>
                                      <p:to>
                                        <p:strVal val="visible"/>
                                      </p:to>
                                    </p:set>
                                    <p:animEffect transition="in" filter="fade">
                                      <p:cBhvr>
                                        <p:cTn id="69" dur="500"/>
                                        <p:tgtEl>
                                          <p:spTgt spid="94"/>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72"/>
                                        </p:tgtEl>
                                        <p:attrNameLst>
                                          <p:attrName>style.visibility</p:attrName>
                                        </p:attrNameLst>
                                      </p:cBhvr>
                                      <p:to>
                                        <p:strVal val="visible"/>
                                      </p:to>
                                    </p:set>
                                    <p:animEffect transition="in" filter="fade">
                                      <p:cBhvr>
                                        <p:cTn id="72" dur="500"/>
                                        <p:tgtEl>
                                          <p:spTgt spid="72"/>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71"/>
                                        </p:tgtEl>
                                        <p:attrNameLst>
                                          <p:attrName>style.visibility</p:attrName>
                                        </p:attrNameLst>
                                      </p:cBhvr>
                                      <p:to>
                                        <p:strVal val="visible"/>
                                      </p:to>
                                    </p:set>
                                    <p:animEffect transition="in" filter="fade">
                                      <p:cBhvr>
                                        <p:cTn id="75" dur="500"/>
                                        <p:tgtEl>
                                          <p:spTgt spid="71"/>
                                        </p:tgtEl>
                                      </p:cBhvr>
                                    </p:animEffect>
                                  </p:childTnLst>
                                </p:cTn>
                              </p:par>
                            </p:childTnLst>
                          </p:cTn>
                        </p:par>
                        <p:par>
                          <p:cTn id="76" fill="hold">
                            <p:stCondLst>
                              <p:cond delay="500"/>
                            </p:stCondLst>
                            <p:childTnLst>
                              <p:par>
                                <p:cTn id="77" presetID="10" presetClass="entr" presetSubtype="0" fill="hold" grpId="0" nodeType="afterEffect">
                                  <p:stCondLst>
                                    <p:cond delay="0"/>
                                  </p:stCondLst>
                                  <p:childTnLst>
                                    <p:set>
                                      <p:cBhvr>
                                        <p:cTn id="78" dur="1" fill="hold">
                                          <p:stCondLst>
                                            <p:cond delay="0"/>
                                          </p:stCondLst>
                                        </p:cTn>
                                        <p:tgtEl>
                                          <p:spTgt spid="88"/>
                                        </p:tgtEl>
                                        <p:attrNameLst>
                                          <p:attrName>style.visibility</p:attrName>
                                        </p:attrNameLst>
                                      </p:cBhvr>
                                      <p:to>
                                        <p:strVal val="visible"/>
                                      </p:to>
                                    </p:set>
                                    <p:animEffect transition="in" filter="fade">
                                      <p:cBhvr>
                                        <p:cTn id="79"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71" grpId="0"/>
      <p:bldP spid="72" grpId="0" animBg="1"/>
      <p:bldP spid="73" grpId="0"/>
      <p:bldP spid="74" grpId="0"/>
      <p:bldP spid="75" grpId="0"/>
      <p:bldP spid="76" grpId="0"/>
      <p:bldP spid="83" grpId="0"/>
      <p:bldP spid="84" grpId="0"/>
      <p:bldP spid="85" grpId="0" animBg="1"/>
      <p:bldP spid="87" grpId="0" animBg="1"/>
      <p:bldP spid="88" grpId="0"/>
      <p:bldP spid="90" grpId="0" animBg="1"/>
      <p:bldP spid="91" grpId="0"/>
      <p:bldP spid="92" grpId="0"/>
      <p:bldP spid="93" grpId="0"/>
      <p:bldP spid="9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2474" y="236108"/>
            <a:ext cx="7627208" cy="584775"/>
          </a:xfrm>
          <a:prstGeom prst="rect">
            <a:avLst/>
          </a:prstGeom>
        </p:spPr>
        <p:txBody>
          <a:bodyPr wrap="square">
            <a:spAutoFit/>
          </a:bodyPr>
          <a:lstStyle/>
          <a:p>
            <a:pPr algn="ctr">
              <a:spcBef>
                <a:spcPct val="0"/>
              </a:spcBef>
            </a:pPr>
            <a:r>
              <a:rPr lang="en-US" sz="3200" b="1" dirty="0">
                <a:solidFill>
                  <a:srgbClr val="14487F"/>
                </a:solidFill>
                <a:latin typeface="Times New Roman"/>
                <a:ea typeface="+mj-ea"/>
                <a:cs typeface="Times New Roman"/>
              </a:rPr>
              <a:t>Platform effect removal</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r="-1385" b="33604"/>
          <a:stretch/>
        </p:blipFill>
        <p:spPr>
          <a:xfrm>
            <a:off x="1528367" y="825095"/>
            <a:ext cx="5891005" cy="5066158"/>
          </a:xfrm>
          <a:prstGeom prst="rect">
            <a:avLst/>
          </a:prstGeom>
        </p:spPr>
      </p:pic>
      <p:sp>
        <p:nvSpPr>
          <p:cNvPr id="14" name="TextBox 13"/>
          <p:cNvSpPr txBox="1"/>
          <p:nvPr/>
        </p:nvSpPr>
        <p:spPr>
          <a:xfrm>
            <a:off x="1226918" y="5891253"/>
            <a:ext cx="7118430" cy="800219"/>
          </a:xfrm>
          <a:prstGeom prst="rect">
            <a:avLst/>
          </a:prstGeom>
          <a:noFill/>
        </p:spPr>
        <p:txBody>
          <a:bodyPr wrap="square" rtlCol="0">
            <a:spAutoFit/>
          </a:bodyPr>
          <a:lstStyle/>
          <a:p>
            <a:r>
              <a:rPr lang="en-US" sz="1400" dirty="0"/>
              <a:t>Figure obtained from </a:t>
            </a:r>
            <a:r>
              <a:rPr lang="en-US" sz="1400" dirty="0" err="1"/>
              <a:t>Haghverdi</a:t>
            </a:r>
            <a:r>
              <a:rPr lang="en-US" sz="1400" dirty="0"/>
              <a:t> </a:t>
            </a:r>
            <a:r>
              <a:rPr lang="en-US" sz="1400" i="1" dirty="0"/>
              <a:t>et al</a:t>
            </a:r>
            <a:r>
              <a:rPr lang="en-US" sz="1400" dirty="0"/>
              <a:t>. Batch effects in single-cell RNA-sequencing data are corrected by matching mutual nearest neighbors. </a:t>
            </a:r>
            <a:r>
              <a:rPr lang="en-US" sz="1400" i="1" dirty="0"/>
              <a:t>Nature Biotechnology</a:t>
            </a:r>
            <a:r>
              <a:rPr lang="en-US" sz="1400" dirty="0"/>
              <a:t> </a:t>
            </a:r>
            <a:r>
              <a:rPr lang="en-US" sz="1400" b="1" dirty="0"/>
              <a:t>36</a:t>
            </a:r>
            <a:r>
              <a:rPr lang="en-US" sz="1400" dirty="0"/>
              <a:t>, 421–427 (2018)</a:t>
            </a:r>
          </a:p>
          <a:p>
            <a:endParaRPr lang="en-US" dirty="0"/>
          </a:p>
        </p:txBody>
      </p:sp>
    </p:spTree>
    <p:extLst>
      <p:ext uri="{BB962C8B-B14F-4D97-AF65-F5344CB8AC3E}">
        <p14:creationId xmlns:p14="http://schemas.microsoft.com/office/powerpoint/2010/main" val="11991074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88609" y="209621"/>
            <a:ext cx="7627208" cy="584775"/>
          </a:xfrm>
          <a:prstGeom prst="rect">
            <a:avLst/>
          </a:prstGeom>
        </p:spPr>
        <p:txBody>
          <a:bodyPr wrap="square">
            <a:spAutoFit/>
          </a:bodyPr>
          <a:lstStyle/>
          <a:p>
            <a:pPr algn="ctr"/>
            <a:r>
              <a:rPr lang="en-US" sz="3200" b="1" dirty="0">
                <a:solidFill>
                  <a:srgbClr val="14487F"/>
                </a:solidFill>
                <a:latin typeface="Times New Roman"/>
                <a:ea typeface="+mj-ea"/>
                <a:cs typeface="Times New Roman"/>
              </a:rPr>
              <a:t>Spatial regulation</a:t>
            </a:r>
          </a:p>
        </p:txBody>
      </p:sp>
      <p:sp>
        <p:nvSpPr>
          <p:cNvPr id="6" name="Rectangle 5"/>
          <p:cNvSpPr/>
          <p:nvPr/>
        </p:nvSpPr>
        <p:spPr>
          <a:xfrm>
            <a:off x="517362" y="2173756"/>
            <a:ext cx="3599217" cy="270482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 name="Diamond 6"/>
          <p:cNvSpPr/>
          <p:nvPr/>
        </p:nvSpPr>
        <p:spPr>
          <a:xfrm>
            <a:off x="2711601" y="3332019"/>
            <a:ext cx="478733" cy="47873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iamond 7"/>
          <p:cNvSpPr/>
          <p:nvPr/>
        </p:nvSpPr>
        <p:spPr>
          <a:xfrm>
            <a:off x="2439333" y="3332019"/>
            <a:ext cx="478733" cy="47873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iamond 8"/>
          <p:cNvSpPr/>
          <p:nvPr/>
        </p:nvSpPr>
        <p:spPr>
          <a:xfrm>
            <a:off x="2570112" y="3176070"/>
            <a:ext cx="478733" cy="47873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iamond 9"/>
          <p:cNvSpPr/>
          <p:nvPr/>
        </p:nvSpPr>
        <p:spPr>
          <a:xfrm>
            <a:off x="2044846" y="2599000"/>
            <a:ext cx="478733" cy="478733"/>
          </a:xfrm>
          <a:prstGeom prst="diamond">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iamond 10"/>
          <p:cNvSpPr/>
          <p:nvPr/>
        </p:nvSpPr>
        <p:spPr>
          <a:xfrm>
            <a:off x="1046848" y="2863023"/>
            <a:ext cx="478733" cy="478733"/>
          </a:xfrm>
          <a:prstGeom prst="diamond">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iamond 11"/>
          <p:cNvSpPr/>
          <p:nvPr/>
        </p:nvSpPr>
        <p:spPr>
          <a:xfrm>
            <a:off x="879250" y="3747108"/>
            <a:ext cx="478733" cy="478733"/>
          </a:xfrm>
          <a:prstGeom prst="diamond">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3113900" y="3873868"/>
            <a:ext cx="413216" cy="413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2439333" y="3873868"/>
            <a:ext cx="413216" cy="413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953043" y="3112954"/>
            <a:ext cx="413216" cy="413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2316971" y="2595247"/>
            <a:ext cx="413216" cy="41321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420156" y="3329127"/>
            <a:ext cx="413216" cy="41321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1213548" y="3589354"/>
            <a:ext cx="413216" cy="41321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5101595" y="2173756"/>
            <a:ext cx="3599217" cy="270482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0" name="Diamond 19"/>
          <p:cNvSpPr/>
          <p:nvPr/>
        </p:nvSpPr>
        <p:spPr>
          <a:xfrm>
            <a:off x="7755359" y="3986635"/>
            <a:ext cx="478733" cy="47873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Diamond 20"/>
          <p:cNvSpPr/>
          <p:nvPr/>
        </p:nvSpPr>
        <p:spPr>
          <a:xfrm>
            <a:off x="6863495" y="3927862"/>
            <a:ext cx="478733" cy="47873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Diamond 21"/>
          <p:cNvSpPr/>
          <p:nvPr/>
        </p:nvSpPr>
        <p:spPr>
          <a:xfrm>
            <a:off x="7373881" y="3092652"/>
            <a:ext cx="478733" cy="47873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Diamond 22"/>
          <p:cNvSpPr/>
          <p:nvPr/>
        </p:nvSpPr>
        <p:spPr>
          <a:xfrm>
            <a:off x="6629079" y="2599000"/>
            <a:ext cx="478733" cy="478733"/>
          </a:xfrm>
          <a:prstGeom prst="diamond">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iamond 23"/>
          <p:cNvSpPr/>
          <p:nvPr/>
        </p:nvSpPr>
        <p:spPr>
          <a:xfrm>
            <a:off x="5862900" y="3112954"/>
            <a:ext cx="478733" cy="478733"/>
          </a:xfrm>
          <a:prstGeom prst="diamond">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Diamond 24"/>
          <p:cNvSpPr/>
          <p:nvPr/>
        </p:nvSpPr>
        <p:spPr>
          <a:xfrm>
            <a:off x="5618588" y="3681074"/>
            <a:ext cx="478733" cy="478733"/>
          </a:xfrm>
          <a:prstGeom prst="diamond">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7698133" y="3873868"/>
            <a:ext cx="413216" cy="413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7023566" y="3873868"/>
            <a:ext cx="413216" cy="413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7537276" y="3112954"/>
            <a:ext cx="413216" cy="413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901204" y="2595247"/>
            <a:ext cx="413216" cy="41321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004389" y="3329127"/>
            <a:ext cx="413216" cy="41321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797781" y="3589354"/>
            <a:ext cx="413216" cy="41321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p:cNvSpPr/>
          <p:nvPr/>
        </p:nvSpPr>
        <p:spPr>
          <a:xfrm>
            <a:off x="554778" y="2315990"/>
            <a:ext cx="1516185" cy="1516185"/>
          </a:xfrm>
          <a:prstGeom prst="ellipse">
            <a:avLst/>
          </a:prstGeom>
          <a:noFill/>
          <a:ln w="19050">
            <a:solidFill>
              <a:srgbClr val="06215C"/>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2" name="Straight Arrow Connector 31"/>
          <p:cNvCxnSpPr>
            <a:endCxn id="2" idx="6"/>
          </p:cNvCxnSpPr>
          <p:nvPr/>
        </p:nvCxnSpPr>
        <p:spPr>
          <a:xfrm flipV="1">
            <a:off x="1286214" y="3074083"/>
            <a:ext cx="784749" cy="18569"/>
          </a:xfrm>
          <a:prstGeom prst="straightConnector1">
            <a:avLst/>
          </a:prstGeom>
          <a:ln w="19050">
            <a:solidFill>
              <a:srgbClr val="06215C"/>
            </a:solidFill>
            <a:tailEnd type="triangle"/>
          </a:ln>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1539406" y="2743622"/>
            <a:ext cx="306494" cy="369332"/>
          </a:xfrm>
          <a:prstGeom prst="rect">
            <a:avLst/>
          </a:prstGeom>
          <a:noFill/>
        </p:spPr>
        <p:txBody>
          <a:bodyPr wrap="none" rtlCol="0">
            <a:spAutoFit/>
          </a:bodyPr>
          <a:lstStyle/>
          <a:p>
            <a:r>
              <a:rPr lang="en-US" i="1" dirty="0"/>
              <a:t>d</a:t>
            </a:r>
          </a:p>
        </p:txBody>
      </p:sp>
      <p:sp>
        <p:nvSpPr>
          <p:cNvPr id="35" name="Diamond 34"/>
          <p:cNvSpPr/>
          <p:nvPr/>
        </p:nvSpPr>
        <p:spPr>
          <a:xfrm>
            <a:off x="638089" y="923794"/>
            <a:ext cx="478733" cy="478733"/>
          </a:xfrm>
          <a:prstGeom prst="diamon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1116822" y="978494"/>
            <a:ext cx="1784784" cy="369332"/>
          </a:xfrm>
          <a:prstGeom prst="rect">
            <a:avLst/>
          </a:prstGeom>
          <a:noFill/>
        </p:spPr>
        <p:txBody>
          <a:bodyPr wrap="none" rtlCol="0">
            <a:spAutoFit/>
          </a:bodyPr>
          <a:lstStyle/>
          <a:p>
            <a:r>
              <a:rPr lang="en-US" dirty="0"/>
              <a:t>Predicted </a:t>
            </a:r>
            <a:r>
              <a:rPr lang="en-US" dirty="0" err="1"/>
              <a:t>scATAC</a:t>
            </a:r>
            <a:endParaRPr lang="en-US" dirty="0"/>
          </a:p>
        </p:txBody>
      </p:sp>
      <p:sp>
        <p:nvSpPr>
          <p:cNvPr id="37" name="Rectangle 36"/>
          <p:cNvSpPr/>
          <p:nvPr/>
        </p:nvSpPr>
        <p:spPr>
          <a:xfrm>
            <a:off x="3367906" y="926598"/>
            <a:ext cx="413216" cy="4132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p:cNvSpPr txBox="1"/>
          <p:nvPr/>
        </p:nvSpPr>
        <p:spPr>
          <a:xfrm>
            <a:off x="3849951" y="979656"/>
            <a:ext cx="1304524" cy="369332"/>
          </a:xfrm>
          <a:prstGeom prst="rect">
            <a:avLst/>
          </a:prstGeom>
          <a:noFill/>
        </p:spPr>
        <p:txBody>
          <a:bodyPr wrap="none" rtlCol="0">
            <a:spAutoFit/>
          </a:bodyPr>
          <a:lstStyle/>
          <a:p>
            <a:r>
              <a:rPr lang="en-US" dirty="0"/>
              <a:t>True </a:t>
            </a:r>
            <a:r>
              <a:rPr lang="en-US" dirty="0" err="1"/>
              <a:t>scATAC</a:t>
            </a:r>
            <a:endParaRPr lang="en-US" dirty="0"/>
          </a:p>
        </p:txBody>
      </p:sp>
      <p:sp>
        <p:nvSpPr>
          <p:cNvPr id="39" name="TextBox 38"/>
          <p:cNvSpPr txBox="1"/>
          <p:nvPr/>
        </p:nvSpPr>
        <p:spPr>
          <a:xfrm>
            <a:off x="469933" y="5085921"/>
            <a:ext cx="4200358" cy="830997"/>
          </a:xfrm>
          <a:prstGeom prst="rect">
            <a:avLst/>
          </a:prstGeom>
          <a:noFill/>
        </p:spPr>
        <p:txBody>
          <a:bodyPr wrap="square" rtlCol="0">
            <a:spAutoFit/>
          </a:bodyPr>
          <a:lstStyle/>
          <a:p>
            <a:r>
              <a:rPr lang="en-US" sz="2400" dirty="0"/>
              <a:t>Fisher’s extract test:</a:t>
            </a:r>
          </a:p>
          <a:p>
            <a:r>
              <a:rPr lang="en-US" sz="2400" dirty="0" err="1"/>
              <a:t>N</a:t>
            </a:r>
            <a:r>
              <a:rPr lang="en-US" sz="2400" baseline="-25000" dirty="0" err="1"/>
              <a:t>P_obs</a:t>
            </a:r>
            <a:r>
              <a:rPr lang="en-US" sz="2400" dirty="0"/>
              <a:t>/ </a:t>
            </a:r>
            <a:r>
              <a:rPr lang="en-US" sz="2400" dirty="0" err="1"/>
              <a:t>N</a:t>
            </a:r>
            <a:r>
              <a:rPr lang="en-US" sz="2400" baseline="-25000" dirty="0" err="1"/>
              <a:t>T_obs</a:t>
            </a:r>
            <a:r>
              <a:rPr lang="en-US" sz="2400" dirty="0"/>
              <a:t> = N</a:t>
            </a:r>
            <a:r>
              <a:rPr lang="en-US" sz="2400" baseline="-25000" dirty="0"/>
              <a:t>P</a:t>
            </a:r>
            <a:r>
              <a:rPr lang="en-US" sz="2400" dirty="0"/>
              <a:t>/ N</a:t>
            </a:r>
            <a:r>
              <a:rPr lang="en-US" sz="2400" baseline="-25000" dirty="0"/>
              <a:t>T</a:t>
            </a:r>
          </a:p>
        </p:txBody>
      </p:sp>
      <p:sp>
        <p:nvSpPr>
          <p:cNvPr id="40" name="TextBox 39"/>
          <p:cNvSpPr txBox="1"/>
          <p:nvPr/>
        </p:nvSpPr>
        <p:spPr>
          <a:xfrm>
            <a:off x="1272517" y="1690493"/>
            <a:ext cx="2088905" cy="369332"/>
          </a:xfrm>
          <a:prstGeom prst="rect">
            <a:avLst/>
          </a:prstGeom>
          <a:noFill/>
        </p:spPr>
        <p:txBody>
          <a:bodyPr wrap="none" rtlCol="0">
            <a:spAutoFit/>
          </a:bodyPr>
          <a:lstStyle/>
          <a:p>
            <a:r>
              <a:rPr lang="en-US"/>
              <a:t>Before optimization</a:t>
            </a:r>
          </a:p>
        </p:txBody>
      </p:sp>
      <p:sp>
        <p:nvSpPr>
          <p:cNvPr id="41" name="TextBox 40"/>
          <p:cNvSpPr txBox="1"/>
          <p:nvPr/>
        </p:nvSpPr>
        <p:spPr>
          <a:xfrm>
            <a:off x="6013839" y="1690493"/>
            <a:ext cx="1890902" cy="369332"/>
          </a:xfrm>
          <a:prstGeom prst="rect">
            <a:avLst/>
          </a:prstGeom>
          <a:noFill/>
        </p:spPr>
        <p:txBody>
          <a:bodyPr wrap="none" rtlCol="0">
            <a:spAutoFit/>
          </a:bodyPr>
          <a:lstStyle/>
          <a:p>
            <a:r>
              <a:rPr lang="en-US"/>
              <a:t>After optimization</a:t>
            </a:r>
          </a:p>
        </p:txBody>
      </p:sp>
    </p:spTree>
    <p:extLst>
      <p:ext uri="{BB962C8B-B14F-4D97-AF65-F5344CB8AC3E}">
        <p14:creationId xmlns:p14="http://schemas.microsoft.com/office/powerpoint/2010/main" val="8075466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4A145F7D1E0524D97A27BF7B928F430" ma:contentTypeVersion="2" ma:contentTypeDescription="Create a new document." ma:contentTypeScope="" ma:versionID="c0f5cb3601bf4d168a2cdbd75a58d6c5">
  <xsd:schema xmlns:xsd="http://www.w3.org/2001/XMLSchema" xmlns:xs="http://www.w3.org/2001/XMLSchema" xmlns:p="http://schemas.microsoft.com/office/2006/metadata/properties" xmlns:ns1="http://schemas.microsoft.com/sharepoint/v3" xmlns:ns2="a212b231-883a-42ea-ae65-c17fd70f328a" targetNamespace="http://schemas.microsoft.com/office/2006/metadata/properties" ma:root="true" ma:fieldsID="da57459a448040cea103fb02815c9e2c" ns1:_="" ns2:_="">
    <xsd:import namespace="http://schemas.microsoft.com/sharepoint/v3"/>
    <xsd:import namespace="a212b231-883a-42ea-ae65-c17fd70f328a"/>
    <xsd:element name="properties">
      <xsd:complexType>
        <xsd:sequence>
          <xsd:element name="documentManagement">
            <xsd:complexType>
              <xsd:all>
                <xsd:element ref="ns1:PublishingStartDate" minOccurs="0"/>
                <xsd:element ref="ns1:PublishingExpirationDate" minOccurs="0"/>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a212b231-883a-42ea-ae65-c17fd70f328a"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SharedWithUsers xmlns="a212b231-883a-42ea-ae65-c17fd70f328a">
      <UserInfo>
        <DisplayName>Moseley, Nicole</DisplayName>
        <AccountId>1603</AccountId>
        <AccountType/>
      </UserInfo>
    </SharedWithUsers>
  </documentManagement>
</p:properties>
</file>

<file path=customXml/itemProps1.xml><?xml version="1.0" encoding="utf-8"?>
<ds:datastoreItem xmlns:ds="http://schemas.openxmlformats.org/officeDocument/2006/customXml" ds:itemID="{2606C78B-DDCD-41EB-8661-AC6B8B23D538}">
  <ds:schemaRefs>
    <ds:schemaRef ds:uri="http://schemas.microsoft.com/sharepoint/v3/contenttype/forms"/>
  </ds:schemaRefs>
</ds:datastoreItem>
</file>

<file path=customXml/itemProps2.xml><?xml version="1.0" encoding="utf-8"?>
<ds:datastoreItem xmlns:ds="http://schemas.openxmlformats.org/officeDocument/2006/customXml" ds:itemID="{5231F387-F388-4474-8D11-5FD2366EFB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a212b231-883a-42ea-ae65-c17fd70f32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34D028A-AA4F-4043-A0FF-EE055B488904}">
  <ds:schemaRefs>
    <ds:schemaRef ds:uri="http://schemas.microsoft.com/office/2006/metadata/properties"/>
    <ds:schemaRef ds:uri="http://schemas.microsoft.com/office/infopath/2007/PartnerControls"/>
    <ds:schemaRef ds:uri="http://schemas.microsoft.com/sharepoint/v3"/>
    <ds:schemaRef ds:uri="a212b231-883a-42ea-ae65-c17fd70f328a"/>
  </ds:schemaRefs>
</ds:datastoreItem>
</file>

<file path=docProps/app.xml><?xml version="1.0" encoding="utf-8"?>
<Properties xmlns="http://schemas.openxmlformats.org/officeDocument/2006/extended-properties" xmlns:vt="http://schemas.openxmlformats.org/officeDocument/2006/docPropsVTypes">
  <TotalTime>5738</TotalTime>
  <Words>449</Words>
  <Application>Microsoft Macintosh PowerPoint</Application>
  <PresentationFormat>On-screen Show (4:3)</PresentationFormat>
  <Paragraphs>104</Paragraphs>
  <Slides>20</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Gentona Book</vt:lpstr>
      <vt:lpstr>Segoe UI</vt:lpstr>
      <vt:lpstr>Arial</vt:lpstr>
      <vt:lpstr>Calibri</vt:lpstr>
      <vt:lpstr>Cambria Math</vt:lpstr>
      <vt:lpstr>Century Gothic</vt:lpstr>
      <vt:lpstr>Perpetua</vt:lpstr>
      <vt:lpstr>Times New Roman</vt:lpstr>
      <vt:lpstr>Office Theme</vt:lpstr>
      <vt:lpstr>Assign: a software for single-cell genomic data integration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Application to a test dataset</vt:lpstr>
      <vt:lpstr>Comparison with other methods</vt:lpstr>
      <vt:lpstr>Comparison with other methods</vt:lpstr>
      <vt:lpstr>PowerPoint Presentation</vt:lpstr>
      <vt:lpstr>PowerPoint Presentation</vt:lpstr>
      <vt:lpstr>Application to HCA data</vt:lpstr>
      <vt:lpstr>Application to HCA data</vt:lpstr>
      <vt:lpstr>Application to HCA data</vt:lpstr>
      <vt:lpstr>Application to HCA data</vt:lpstr>
      <vt:lpstr>Application to HCA data</vt:lpstr>
      <vt:lpstr>Acknowledgement</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Konrad Crispino</dc:creator>
  <cp:lastModifiedBy>zhou ken</cp:lastModifiedBy>
  <cp:revision>167</cp:revision>
  <dcterms:created xsi:type="dcterms:W3CDTF">2013-12-10T16:45:53Z</dcterms:created>
  <dcterms:modified xsi:type="dcterms:W3CDTF">2019-07-31T21:09:05Z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0x01010074A145F7D1E0524D97A27BF7B928F430</vt:lpwstr>
  </property>
</Properties>
</file>